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2"/>
  </p:handoutMasterIdLst>
  <p:sldIdLst>
    <p:sldId id="481" r:id="rId3"/>
    <p:sldId id="1032" r:id="rId5"/>
    <p:sldId id="1008" r:id="rId6"/>
    <p:sldId id="940" r:id="rId7"/>
    <p:sldId id="945" r:id="rId8"/>
    <p:sldId id="1015" r:id="rId9"/>
    <p:sldId id="970" r:id="rId10"/>
    <p:sldId id="1024" r:id="rId11"/>
    <p:sldId id="1029" r:id="rId12"/>
    <p:sldId id="1028" r:id="rId13"/>
    <p:sldId id="1025" r:id="rId14"/>
    <p:sldId id="1031" r:id="rId15"/>
    <p:sldId id="1033" r:id="rId16"/>
    <p:sldId id="1026" r:id="rId17"/>
    <p:sldId id="1049" r:id="rId18"/>
    <p:sldId id="1048" r:id="rId19"/>
    <p:sldId id="1034" r:id="rId20"/>
    <p:sldId id="313" r:id="rId21"/>
  </p:sldIdLst>
  <p:sldSz cx="9144000" cy="5143500" type="screen16x9"/>
  <p:notesSz cx="6858000" cy="9144000"/>
  <p:custDataLst>
    <p:tags r:id="rId27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ministrator" initials="x" lastIdx="0" clrIdx="0"/>
  <p:cmAuthor id="1" name="宋 凯丽" initials="宋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C925"/>
    <a:srgbClr val="9BBB59"/>
    <a:srgbClr val="1F74AD"/>
    <a:srgbClr val="1AA3AA"/>
    <a:srgbClr val="CAA884"/>
    <a:srgbClr val="2E5660"/>
    <a:srgbClr val="D8D8D8"/>
    <a:srgbClr val="613620"/>
    <a:srgbClr val="AAD099"/>
    <a:srgbClr val="71C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07" autoAdjust="0"/>
    <p:restoredTop sz="67403" autoAdjust="0"/>
  </p:normalViewPr>
  <p:slideViewPr>
    <p:cSldViewPr snapToGrid="0" showGuides="1">
      <p:cViewPr>
        <p:scale>
          <a:sx n="66" d="100"/>
          <a:sy n="66" d="100"/>
        </p:scale>
        <p:origin x="-1272" y="-72"/>
      </p:cViewPr>
      <p:guideLst>
        <p:guide orient="horz" pos="2783"/>
        <p:guide orient="horz" pos="1224"/>
        <p:guide pos="3013"/>
        <p:guide pos="434"/>
        <p:guide pos="214"/>
        <p:guide pos="557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gs" Target="tags/tag102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#5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3E9857C9-5B99-497A-AEAC-07E86D84F72C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1</a:t>
          </a:r>
          <a:r>
            <a:rPr lang="zh-CN" altLang="en-US" smtClean="0"/>
            <a:t>、</a:t>
          </a:r>
          <a:r>
            <a:rPr lang="zh-CN" altLang="en-US" smtClean="0"/>
            <a:t>系统管理员初始化网关配置</a:t>
          </a:r>
          <a:r>
            <a:rPr lang="zh-CN"/>
            <a:t/>
          </a:r>
          <a:endParaRPr lang="zh-CN"/>
        </a:p>
      </dgm:t>
    </dgm:pt>
    <dgm:pt modelId="{437A22D2-FE49-4DEB-91E3-A7DEB57B1493}" cxnId="{E3470E43-9100-4707-89C6-0B6B3BACE95A}" type="parTrans">
      <dgm:prSet/>
      <dgm:spPr/>
      <dgm:t>
        <a:bodyPr/>
        <a:lstStyle/>
        <a:p>
          <a:endParaRPr lang="zh-CN" altLang="en-US"/>
        </a:p>
      </dgm:t>
    </dgm:pt>
    <dgm:pt modelId="{4BBDE344-6ACE-43AA-A9F9-48DB8B0A6A75}" cxnId="{E3470E43-9100-4707-89C6-0B6B3BACE95A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B1209E21-CD58-46F3-A9E5-BD54AE6607C9}" type="pres">
      <dgm:prSet presAssocID="{3E9857C9-5B99-497A-AEAC-07E86D84F72C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3470E43-9100-4707-89C6-0B6B3BACE95A}" srcId="{298FE3E4-712B-49F0-A154-0DE0416DE944}" destId="{3E9857C9-5B99-497A-AEAC-07E86D84F72C}" srcOrd="0" destOrd="0" parTransId="{437A22D2-FE49-4DEB-91E3-A7DEB57B1493}" sibTransId="{4BBDE344-6ACE-43AA-A9F9-48DB8B0A6A75}"/>
    <dgm:cxn modelId="{F6D6B75F-88BD-4B39-B619-B02A8E646E3C}" type="presOf" srcId="{298FE3E4-712B-49F0-A154-0DE0416DE944}" destId="{6308D193-81CE-46DC-AA3B-809C50E915A3}" srcOrd="0" destOrd="0" presId="urn:microsoft.com/office/officeart/2005/8/layout/chevron1"/>
    <dgm:cxn modelId="{3DB7F1B9-F227-4832-B816-EF1B69FD6E8E}" type="presParOf" srcId="{6308D193-81CE-46DC-AA3B-809C50E915A3}" destId="{B1209E21-CD58-46F3-A9E5-BD54AE6607C9}" srcOrd="0" destOrd="0" presId="urn:microsoft.com/office/officeart/2005/8/layout/chevron1"/>
    <dgm:cxn modelId="{08246F1A-6039-4DBE-B086-43D85F5A342E}" type="presOf" srcId="{3E9857C9-5B99-497A-AEAC-07E86D84F72C}" destId="{B1209E21-CD58-46F3-A9E5-BD54AE6607C9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99EC9ACC-56B1-48E2-94C0-254AC16BF69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10</a:t>
          </a:r>
          <a:r>
            <a:rPr lang="zh-CN" altLang="en-US" smtClean="0"/>
            <a:t>、客户端操作</a:t>
          </a:r>
          <a:r>
            <a:rPr lang="en-US" altLang="zh-CN" smtClean="0"/>
            <a:t/>
          </a:r>
          <a:endParaRPr lang="en-US" altLang="zh-CN" smtClean="0"/>
        </a:p>
      </dgm:t>
    </dgm:pt>
    <dgm:pt modelId="{EFC47ED2-64C2-4AD7-8D27-E23C6F8BEF2F}" cxnId="{451813AE-52F9-4A12-B74C-001BA549B69D}" type="parTrans">
      <dgm:prSet/>
      <dgm:spPr/>
      <dgm:t>
        <a:bodyPr/>
        <a:lstStyle/>
        <a:p>
          <a:endParaRPr lang="zh-CN" altLang="en-US"/>
        </a:p>
      </dgm:t>
    </dgm:pt>
    <dgm:pt modelId="{5AB76F2D-F628-4F9A-BCB7-48682BE6EA24}" cxnId="{451813AE-52F9-4A12-B74C-001BA549B69D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3F89C10E-EDD0-4581-A366-882C3B2D28AB}" type="pres">
      <dgm:prSet presAssocID="{99EC9ACC-56B1-48E2-94C0-254AC16BF698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51813AE-52F9-4A12-B74C-001BA549B69D}" srcId="{298FE3E4-712B-49F0-A154-0DE0416DE944}" destId="{99EC9ACC-56B1-48E2-94C0-254AC16BF698}" srcOrd="0" destOrd="0" parTransId="{EFC47ED2-64C2-4AD7-8D27-E23C6F8BEF2F}" sibTransId="{5AB76F2D-F628-4F9A-BCB7-48682BE6EA24}"/>
    <dgm:cxn modelId="{F79D8DE8-4E9F-49EB-BC0A-72A27254963C}" type="presOf" srcId="{298FE3E4-712B-49F0-A154-0DE0416DE944}" destId="{6308D193-81CE-46DC-AA3B-809C50E915A3}" srcOrd="0" destOrd="0" presId="urn:microsoft.com/office/officeart/2005/8/layout/chevron1"/>
    <dgm:cxn modelId="{2D8C232E-26B9-4563-9BF3-109E62634463}" type="presParOf" srcId="{6308D193-81CE-46DC-AA3B-809C50E915A3}" destId="{3F89C10E-EDD0-4581-A366-882C3B2D28AB}" srcOrd="0" destOrd="0" presId="urn:microsoft.com/office/officeart/2005/8/layout/chevron1"/>
    <dgm:cxn modelId="{FCC1C6DB-4CFA-4C35-AE0A-9A0C1E46C02D}" type="presOf" srcId="{99EC9ACC-56B1-48E2-94C0-254AC16BF698}" destId="{3F89C10E-EDD0-4581-A366-882C3B2D28AB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3E9857C9-5B99-497A-AEAC-07E86D84F72C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2</a:t>
          </a:r>
          <a:r>
            <a:rPr lang="zh-CN" altLang="en-US" smtClean="0"/>
            <a:t>、</a:t>
          </a:r>
          <a:r>
            <a:rPr lang="zh-CN" altLang="en-US" smtClean="0"/>
            <a:t>切换网关认证方式为：安全网关认证</a:t>
          </a:r>
          <a:r>
            <a:rPr lang="zh-CN"/>
            <a:t/>
          </a:r>
          <a:endParaRPr lang="zh-CN"/>
        </a:p>
      </dgm:t>
    </dgm:pt>
    <dgm:pt modelId="{437A22D2-FE49-4DEB-91E3-A7DEB57B1493}" cxnId="{CFB06C01-49E4-42F2-9C74-FEF4CAE53270}" type="parTrans">
      <dgm:prSet/>
      <dgm:spPr/>
      <dgm:t>
        <a:bodyPr/>
        <a:lstStyle/>
        <a:p>
          <a:endParaRPr lang="zh-CN" altLang="en-US"/>
        </a:p>
      </dgm:t>
    </dgm:pt>
    <dgm:pt modelId="{4BBDE344-6ACE-43AA-A9F9-48DB8B0A6A75}" cxnId="{CFB06C01-49E4-42F2-9C74-FEF4CAE53270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B1209E21-CD58-46F3-A9E5-BD54AE6607C9}" type="pres">
      <dgm:prSet presAssocID="{3E9857C9-5B99-497A-AEAC-07E86D84F72C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FB06C01-49E4-42F2-9C74-FEF4CAE53270}" srcId="{298FE3E4-712B-49F0-A154-0DE0416DE944}" destId="{3E9857C9-5B99-497A-AEAC-07E86D84F72C}" srcOrd="0" destOrd="0" parTransId="{437A22D2-FE49-4DEB-91E3-A7DEB57B1493}" sibTransId="{4BBDE344-6ACE-43AA-A9F9-48DB8B0A6A75}"/>
    <dgm:cxn modelId="{381AF53B-6FE3-4765-8F45-CBFDB5E0E66C}" type="presOf" srcId="{298FE3E4-712B-49F0-A154-0DE0416DE944}" destId="{6308D193-81CE-46DC-AA3B-809C50E915A3}" srcOrd="0" destOrd="0" presId="urn:microsoft.com/office/officeart/2005/8/layout/chevron1"/>
    <dgm:cxn modelId="{08289FE7-20A7-48CE-A7CB-868F4CC96AB8}" type="presParOf" srcId="{6308D193-81CE-46DC-AA3B-809C50E915A3}" destId="{B1209E21-CD58-46F3-A9E5-BD54AE6607C9}" srcOrd="0" destOrd="0" presId="urn:microsoft.com/office/officeart/2005/8/layout/chevron1"/>
    <dgm:cxn modelId="{7143B921-8204-4781-824D-FE640764145E}" type="presOf" srcId="{3E9857C9-5B99-497A-AEAC-07E86D84F72C}" destId="{B1209E21-CD58-46F3-A9E5-BD54AE6607C9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3E9857C9-5B99-497A-AEAC-07E86D84F72C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3</a:t>
          </a:r>
          <a:r>
            <a:rPr lang="zh-CN" altLang="en-US" smtClean="0"/>
            <a:t>、通过</a:t>
          </a:r>
          <a:r>
            <a:rPr lang="zh-CN" smtClean="0"/>
            <a:t>认证网关客户端</a:t>
          </a:r>
          <a:r>
            <a:rPr lang="zh-CN" altLang="en-US" smtClean="0">
              <a:sym typeface="+mn-ea"/>
            </a:rPr>
            <a:t>进行身份认证</a:t>
          </a:r>
          <a:r>
            <a:rPr lang="zh-CN"/>
            <a:t/>
          </a:r>
          <a:endParaRPr lang="zh-CN"/>
        </a:p>
      </dgm:t>
    </dgm:pt>
    <dgm:pt modelId="{437A22D2-FE49-4DEB-91E3-A7DEB57B1493}" cxnId="{0FCAD57C-7DC2-4A07-ACCB-30E2655B9AF7}" type="parTrans">
      <dgm:prSet/>
      <dgm:spPr/>
      <dgm:t>
        <a:bodyPr/>
        <a:lstStyle/>
        <a:p>
          <a:endParaRPr lang="zh-CN" altLang="en-US"/>
        </a:p>
      </dgm:t>
    </dgm:pt>
    <dgm:pt modelId="{4BBDE344-6ACE-43AA-A9F9-48DB8B0A6A75}" cxnId="{0FCAD57C-7DC2-4A07-ACCB-30E2655B9AF7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B1209E21-CD58-46F3-A9E5-BD54AE6607C9}" type="pres">
      <dgm:prSet presAssocID="{3E9857C9-5B99-497A-AEAC-07E86D84F72C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FCAD57C-7DC2-4A07-ACCB-30E2655B9AF7}" srcId="{298FE3E4-712B-49F0-A154-0DE0416DE944}" destId="{3E9857C9-5B99-497A-AEAC-07E86D84F72C}" srcOrd="0" destOrd="0" parTransId="{437A22D2-FE49-4DEB-91E3-A7DEB57B1493}" sibTransId="{4BBDE344-6ACE-43AA-A9F9-48DB8B0A6A75}"/>
    <dgm:cxn modelId="{44679A43-724A-465C-9FEA-91141EFCC211}" type="presOf" srcId="{298FE3E4-712B-49F0-A154-0DE0416DE944}" destId="{6308D193-81CE-46DC-AA3B-809C50E915A3}" srcOrd="0" destOrd="0" presId="urn:microsoft.com/office/officeart/2005/8/layout/chevron1"/>
    <dgm:cxn modelId="{B7E8C8D8-812F-4DA9-AE4F-610BF5E53F06}" type="presParOf" srcId="{6308D193-81CE-46DC-AA3B-809C50E915A3}" destId="{B1209E21-CD58-46F3-A9E5-BD54AE6607C9}" srcOrd="0" destOrd="0" presId="urn:microsoft.com/office/officeart/2005/8/layout/chevron1"/>
    <dgm:cxn modelId="{D8963634-0D14-4269-BBAC-B55847E4CE84}" type="presOf" srcId="{3E9857C9-5B99-497A-AEAC-07E86D84F72C}" destId="{B1209E21-CD58-46F3-A9E5-BD54AE6607C9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99EC9ACC-56B1-48E2-94C0-254AC16BF69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4</a:t>
          </a:r>
          <a:r>
            <a:rPr lang="zh-CN" altLang="en-US" smtClean="0"/>
            <a:t>、认证成功后</a:t>
          </a:r>
          <a:r>
            <a:rPr lang="zh-CN" altLang="en-US" smtClean="0"/>
            <a:t>访问</a:t>
          </a:r>
          <a:r>
            <a:rPr lang="zh-CN" altLang="en-US" smtClean="0"/>
            <a:t>门户页面</a:t>
          </a:r>
          <a:r>
            <a:rPr lang="en-US" altLang="zh-CN" smtClean="0"/>
            <a:t/>
          </a:r>
          <a:endParaRPr lang="en-US" altLang="zh-CN" smtClean="0"/>
        </a:p>
      </dgm:t>
    </dgm:pt>
    <dgm:pt modelId="{EFC47ED2-64C2-4AD7-8D27-E23C6F8BEF2F}" cxnId="{A7D271DE-0024-414F-B1E9-66F2BA2674BC}" type="parTrans">
      <dgm:prSet/>
      <dgm:spPr/>
      <dgm:t>
        <a:bodyPr/>
        <a:lstStyle/>
        <a:p>
          <a:endParaRPr lang="zh-CN" altLang="en-US"/>
        </a:p>
      </dgm:t>
    </dgm:pt>
    <dgm:pt modelId="{5AB76F2D-F628-4F9A-BCB7-48682BE6EA24}" cxnId="{A7D271DE-0024-414F-B1E9-66F2BA2674BC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3F89C10E-EDD0-4581-A366-882C3B2D28AB}" type="pres">
      <dgm:prSet presAssocID="{99EC9ACC-56B1-48E2-94C0-254AC16BF698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7D271DE-0024-414F-B1E9-66F2BA2674BC}" srcId="{298FE3E4-712B-49F0-A154-0DE0416DE944}" destId="{99EC9ACC-56B1-48E2-94C0-254AC16BF698}" srcOrd="0" destOrd="0" parTransId="{EFC47ED2-64C2-4AD7-8D27-E23C6F8BEF2F}" sibTransId="{5AB76F2D-F628-4F9A-BCB7-48682BE6EA24}"/>
    <dgm:cxn modelId="{C7D243A1-B6E0-44D1-9597-A6C26933A590}" type="presOf" srcId="{298FE3E4-712B-49F0-A154-0DE0416DE944}" destId="{6308D193-81CE-46DC-AA3B-809C50E915A3}" srcOrd="0" destOrd="0" presId="urn:microsoft.com/office/officeart/2005/8/layout/chevron1"/>
    <dgm:cxn modelId="{2BD33CCF-E169-496A-9D23-879A61EC5D6C}" type="presParOf" srcId="{6308D193-81CE-46DC-AA3B-809C50E915A3}" destId="{3F89C10E-EDD0-4581-A366-882C3B2D28AB}" srcOrd="0" destOrd="0" presId="urn:microsoft.com/office/officeart/2005/8/layout/chevron1"/>
    <dgm:cxn modelId="{6B9D6368-AB83-412E-B831-F159D9D1BF6D}" type="presOf" srcId="{99EC9ACC-56B1-48E2-94C0-254AC16BF698}" destId="{3F89C10E-EDD0-4581-A366-882C3B2D28AB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99EC9ACC-56B1-48E2-94C0-254AC16BF69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5</a:t>
          </a:r>
          <a:r>
            <a:rPr lang="zh-CN" altLang="en-US" smtClean="0"/>
            <a:t>、互联互通</a:t>
          </a:r>
          <a:r>
            <a:rPr lang="en-US" altLang="zh-CN" smtClean="0"/>
            <a:t/>
          </a:r>
          <a:endParaRPr lang="en-US" altLang="zh-CN" smtClean="0"/>
        </a:p>
      </dgm:t>
    </dgm:pt>
    <dgm:pt modelId="{EFC47ED2-64C2-4AD7-8D27-E23C6F8BEF2F}" cxnId="{83D7484C-4355-44C5-BA84-5A2DBF26912A}" type="parTrans">
      <dgm:prSet/>
      <dgm:spPr/>
      <dgm:t>
        <a:bodyPr/>
        <a:lstStyle/>
        <a:p>
          <a:endParaRPr lang="zh-CN" altLang="en-US"/>
        </a:p>
      </dgm:t>
    </dgm:pt>
    <dgm:pt modelId="{5AB76F2D-F628-4F9A-BCB7-48682BE6EA24}" cxnId="{83D7484C-4355-44C5-BA84-5A2DBF26912A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3F89C10E-EDD0-4581-A366-882C3B2D28AB}" type="pres">
      <dgm:prSet presAssocID="{99EC9ACC-56B1-48E2-94C0-254AC16BF698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3D7484C-4355-44C5-BA84-5A2DBF26912A}" srcId="{298FE3E4-712B-49F0-A154-0DE0416DE944}" destId="{99EC9ACC-56B1-48E2-94C0-254AC16BF698}" srcOrd="0" destOrd="0" parTransId="{EFC47ED2-64C2-4AD7-8D27-E23C6F8BEF2F}" sibTransId="{5AB76F2D-F628-4F9A-BCB7-48682BE6EA24}"/>
    <dgm:cxn modelId="{57D07F7C-E559-4850-BD79-B72723AAE264}" type="presOf" srcId="{298FE3E4-712B-49F0-A154-0DE0416DE944}" destId="{6308D193-81CE-46DC-AA3B-809C50E915A3}" srcOrd="0" destOrd="0" presId="urn:microsoft.com/office/officeart/2005/8/layout/chevron1"/>
    <dgm:cxn modelId="{92BB7FA0-8F9C-4343-B248-4399FDB1ADFB}" type="presParOf" srcId="{6308D193-81CE-46DC-AA3B-809C50E915A3}" destId="{3F89C10E-EDD0-4581-A366-882C3B2D28AB}" srcOrd="0" destOrd="0" presId="urn:microsoft.com/office/officeart/2005/8/layout/chevron1"/>
    <dgm:cxn modelId="{94B189BC-1873-4211-B69C-4BC092D2F019}" type="presOf" srcId="{99EC9ACC-56B1-48E2-94C0-254AC16BF698}" destId="{3F89C10E-EDD0-4581-A366-882C3B2D28AB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99EC9ACC-56B1-48E2-94C0-254AC16BF69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6</a:t>
          </a:r>
          <a:r>
            <a:rPr lang="zh-CN" altLang="en-US" smtClean="0"/>
            <a:t>、</a:t>
          </a:r>
          <a:r>
            <a:rPr lang="zh-CN" altLang="en-US" smtClean="0"/>
            <a:t>单点进入业务系统处理业务</a:t>
          </a:r>
          <a:r>
            <a:rPr lang="en-US" altLang="zh-CN" smtClean="0"/>
            <a:t/>
          </a:r>
          <a:endParaRPr lang="en-US" altLang="zh-CN" smtClean="0"/>
        </a:p>
      </dgm:t>
    </dgm:pt>
    <dgm:pt modelId="{EFC47ED2-64C2-4AD7-8D27-E23C6F8BEF2F}" cxnId="{F6A57914-2C53-43F9-814D-2482674B6500}" type="parTrans">
      <dgm:prSet/>
      <dgm:spPr/>
      <dgm:t>
        <a:bodyPr/>
        <a:lstStyle/>
        <a:p>
          <a:endParaRPr lang="zh-CN" altLang="en-US"/>
        </a:p>
      </dgm:t>
    </dgm:pt>
    <dgm:pt modelId="{5AB76F2D-F628-4F9A-BCB7-48682BE6EA24}" cxnId="{F6A57914-2C53-43F9-814D-2482674B6500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3F89C10E-EDD0-4581-A366-882C3B2D28AB}" type="pres">
      <dgm:prSet presAssocID="{99EC9ACC-56B1-48E2-94C0-254AC16BF698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6A57914-2C53-43F9-814D-2482674B6500}" srcId="{298FE3E4-712B-49F0-A154-0DE0416DE944}" destId="{99EC9ACC-56B1-48E2-94C0-254AC16BF698}" srcOrd="0" destOrd="0" parTransId="{EFC47ED2-64C2-4AD7-8D27-E23C6F8BEF2F}" sibTransId="{5AB76F2D-F628-4F9A-BCB7-48682BE6EA24}"/>
    <dgm:cxn modelId="{5F5F9A79-BD23-492C-8152-8BD056918582}" type="presOf" srcId="{298FE3E4-712B-49F0-A154-0DE0416DE944}" destId="{6308D193-81CE-46DC-AA3B-809C50E915A3}" srcOrd="0" destOrd="0" presId="urn:microsoft.com/office/officeart/2005/8/layout/chevron1"/>
    <dgm:cxn modelId="{E5845A70-4BB7-4613-B56A-041320A7A02F}" type="presParOf" srcId="{6308D193-81CE-46DC-AA3B-809C50E915A3}" destId="{3F89C10E-EDD0-4581-A366-882C3B2D28AB}" srcOrd="0" destOrd="0" presId="urn:microsoft.com/office/officeart/2005/8/layout/chevron1"/>
    <dgm:cxn modelId="{E89088C7-5194-4543-9A84-08E4642D2318}" type="presOf" srcId="{99EC9ACC-56B1-48E2-94C0-254AC16BF698}" destId="{3F89C10E-EDD0-4581-A366-882C3B2D28AB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99EC9ACC-56B1-48E2-94C0-254AC16BF69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7</a:t>
          </a:r>
          <a:r>
            <a:rPr lang="zh-CN" altLang="en-US" smtClean="0"/>
            <a:t>、访问未授权的应用系统</a:t>
          </a:r>
          <a:r>
            <a:rPr lang="en-US" altLang="zh-CN" smtClean="0"/>
            <a:t/>
          </a:r>
          <a:endParaRPr lang="en-US" altLang="zh-CN" smtClean="0"/>
        </a:p>
      </dgm:t>
    </dgm:pt>
    <dgm:pt modelId="{EFC47ED2-64C2-4AD7-8D27-E23C6F8BEF2F}" cxnId="{F16181F7-72CB-4FA8-B668-0B63421A663C}" type="parTrans">
      <dgm:prSet/>
      <dgm:spPr/>
      <dgm:t>
        <a:bodyPr/>
        <a:lstStyle/>
        <a:p>
          <a:endParaRPr lang="zh-CN" altLang="en-US"/>
        </a:p>
      </dgm:t>
    </dgm:pt>
    <dgm:pt modelId="{5AB76F2D-F628-4F9A-BCB7-48682BE6EA24}" cxnId="{F16181F7-72CB-4FA8-B668-0B63421A663C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3F89C10E-EDD0-4581-A366-882C3B2D28AB}" type="pres">
      <dgm:prSet presAssocID="{99EC9ACC-56B1-48E2-94C0-254AC16BF698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16181F7-72CB-4FA8-B668-0B63421A663C}" srcId="{298FE3E4-712B-49F0-A154-0DE0416DE944}" destId="{99EC9ACC-56B1-48E2-94C0-254AC16BF698}" srcOrd="0" destOrd="0" parTransId="{EFC47ED2-64C2-4AD7-8D27-E23C6F8BEF2F}" sibTransId="{5AB76F2D-F628-4F9A-BCB7-48682BE6EA24}"/>
    <dgm:cxn modelId="{DFE08FA1-E924-4754-9584-B7B88700318C}" type="presOf" srcId="{298FE3E4-712B-49F0-A154-0DE0416DE944}" destId="{6308D193-81CE-46DC-AA3B-809C50E915A3}" srcOrd="0" destOrd="0" presId="urn:microsoft.com/office/officeart/2005/8/layout/chevron1"/>
    <dgm:cxn modelId="{52F26B6A-4361-4323-A6FB-FF000A061532}" type="presParOf" srcId="{6308D193-81CE-46DC-AA3B-809C50E915A3}" destId="{3F89C10E-EDD0-4581-A366-882C3B2D28AB}" srcOrd="0" destOrd="0" presId="urn:microsoft.com/office/officeart/2005/8/layout/chevron1"/>
    <dgm:cxn modelId="{5A970FE1-C0E6-4F60-B0BD-74D8D74A1F52}" type="presOf" srcId="{99EC9ACC-56B1-48E2-94C0-254AC16BF698}" destId="{3F89C10E-EDD0-4581-A366-882C3B2D28AB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99EC9ACC-56B1-48E2-94C0-254AC16BF69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8</a:t>
          </a:r>
          <a:r>
            <a:rPr lang="zh-CN" altLang="en-US" smtClean="0"/>
            <a:t>、网关异常信息提示</a:t>
          </a:r>
          <a:r>
            <a:rPr lang="en-US" altLang="zh-CN" smtClean="0"/>
            <a:t/>
          </a:r>
          <a:endParaRPr lang="en-US" altLang="zh-CN" smtClean="0"/>
        </a:p>
      </dgm:t>
    </dgm:pt>
    <dgm:pt modelId="{EFC47ED2-64C2-4AD7-8D27-E23C6F8BEF2F}" cxnId="{0AC59F89-C18E-4836-83F5-28F024DC90DB}" type="parTrans">
      <dgm:prSet/>
      <dgm:spPr/>
      <dgm:t>
        <a:bodyPr/>
        <a:lstStyle/>
        <a:p>
          <a:endParaRPr lang="zh-CN" altLang="en-US"/>
        </a:p>
      </dgm:t>
    </dgm:pt>
    <dgm:pt modelId="{5AB76F2D-F628-4F9A-BCB7-48682BE6EA24}" cxnId="{0AC59F89-C18E-4836-83F5-28F024DC90DB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3F89C10E-EDD0-4581-A366-882C3B2D28AB}" type="pres">
      <dgm:prSet presAssocID="{99EC9ACC-56B1-48E2-94C0-254AC16BF698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AC59F89-C18E-4836-83F5-28F024DC90DB}" srcId="{298FE3E4-712B-49F0-A154-0DE0416DE944}" destId="{99EC9ACC-56B1-48E2-94C0-254AC16BF698}" srcOrd="0" destOrd="0" parTransId="{EFC47ED2-64C2-4AD7-8D27-E23C6F8BEF2F}" sibTransId="{5AB76F2D-F628-4F9A-BCB7-48682BE6EA24}"/>
    <dgm:cxn modelId="{2D67D872-BDC3-44E0-A26D-B1347F60B167}" type="presOf" srcId="{298FE3E4-712B-49F0-A154-0DE0416DE944}" destId="{6308D193-81CE-46DC-AA3B-809C50E915A3}" srcOrd="0" destOrd="0" presId="urn:microsoft.com/office/officeart/2005/8/layout/chevron1"/>
    <dgm:cxn modelId="{3068D405-DCBE-4EDE-A2AD-8F3B5F1DD59E}" type="presParOf" srcId="{6308D193-81CE-46DC-AA3B-809C50E915A3}" destId="{3F89C10E-EDD0-4581-A366-882C3B2D28AB}" srcOrd="0" destOrd="0" presId="urn:microsoft.com/office/officeart/2005/8/layout/chevron1"/>
    <dgm:cxn modelId="{CF82303D-B034-484A-8D4B-1611A3D2E360}" type="presOf" srcId="{99EC9ACC-56B1-48E2-94C0-254AC16BF698}" destId="{3F89C10E-EDD0-4581-A366-882C3B2D28AB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98FE3E4-712B-49F0-A154-0DE0416DE944}" type="doc">
      <dgm:prSet loTypeId="urn:microsoft.com/office/officeart/2005/8/layout/chevron1" loCatId="process" qsTypeId="urn:microsoft.com/office/officeart/2005/8/quickstyle/simple1#5" qsCatId="simple" csTypeId="urn:microsoft.com/office/officeart/2005/8/colors/accent1_2#5" csCatId="accent1" phldr="1"/>
      <dgm:spPr/>
      <dgm:t>
        <a:bodyPr/>
        <a:lstStyle/>
        <a:p/>
      </dgm:t>
    </dgm:pt>
    <dgm:pt modelId="{99EC9ACC-56B1-48E2-94C0-254AC16BF69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mtClean="0"/>
            <a:t>9</a:t>
          </a:r>
          <a:r>
            <a:rPr lang="zh-CN" altLang="en-US" smtClean="0"/>
            <a:t>、</a:t>
          </a:r>
          <a:r>
            <a:rPr lang="zh-CN" altLang="en-US" smtClean="0"/>
            <a:t>会话失效跳转认证页面</a:t>
          </a:r>
          <a:r>
            <a:rPr lang="en-US" altLang="zh-CN" smtClean="0"/>
            <a:t/>
          </a:r>
          <a:endParaRPr lang="en-US" altLang="zh-CN" smtClean="0"/>
        </a:p>
      </dgm:t>
    </dgm:pt>
    <dgm:pt modelId="{EFC47ED2-64C2-4AD7-8D27-E23C6F8BEF2F}" cxnId="{5C4DC948-3115-4CE5-9CB2-95949BC21E94}" type="parTrans">
      <dgm:prSet/>
      <dgm:spPr/>
      <dgm:t>
        <a:bodyPr/>
        <a:lstStyle/>
        <a:p>
          <a:endParaRPr lang="zh-CN" altLang="en-US"/>
        </a:p>
      </dgm:t>
    </dgm:pt>
    <dgm:pt modelId="{5AB76F2D-F628-4F9A-BCB7-48682BE6EA24}" cxnId="{5C4DC948-3115-4CE5-9CB2-95949BC21E94}" type="sibTrans">
      <dgm:prSet/>
      <dgm:spPr/>
      <dgm:t>
        <a:bodyPr/>
        <a:lstStyle/>
        <a:p>
          <a:endParaRPr lang="zh-CN" altLang="en-US"/>
        </a:p>
      </dgm:t>
    </dgm:pt>
    <dgm:pt modelId="{6308D193-81CE-46DC-AA3B-809C50E915A3}" type="pres">
      <dgm:prSet presAssocID="{298FE3E4-712B-49F0-A154-0DE0416DE94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/>
      </dgm:t>
    </dgm:pt>
    <dgm:pt modelId="{3F89C10E-EDD0-4581-A366-882C3B2D28AB}" type="pres">
      <dgm:prSet presAssocID="{99EC9ACC-56B1-48E2-94C0-254AC16BF698}" presName="parTxOnly" presStyleLbl="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C4DC948-3115-4CE5-9CB2-95949BC21E94}" srcId="{298FE3E4-712B-49F0-A154-0DE0416DE944}" destId="{99EC9ACC-56B1-48E2-94C0-254AC16BF698}" srcOrd="0" destOrd="0" parTransId="{EFC47ED2-64C2-4AD7-8D27-E23C6F8BEF2F}" sibTransId="{5AB76F2D-F628-4F9A-BCB7-48682BE6EA24}"/>
    <dgm:cxn modelId="{049D7C9C-FED4-4A82-827F-8F56834172D3}" type="presOf" srcId="{298FE3E4-712B-49F0-A154-0DE0416DE944}" destId="{6308D193-81CE-46DC-AA3B-809C50E915A3}" srcOrd="0" destOrd="0" presId="urn:microsoft.com/office/officeart/2005/8/layout/chevron1"/>
    <dgm:cxn modelId="{EF937362-19D8-4196-AB0F-6ED3196743ED}" type="presParOf" srcId="{6308D193-81CE-46DC-AA3B-809C50E915A3}" destId="{3F89C10E-EDD0-4581-A366-882C3B2D28AB}" srcOrd="0" destOrd="0" presId="urn:microsoft.com/office/officeart/2005/8/layout/chevron1"/>
    <dgm:cxn modelId="{94FD65B6-2F6B-4545-B373-91E8641FF28D}" type="presOf" srcId="{99EC9ACC-56B1-48E2-94C0-254AC16BF698}" destId="{3F89C10E-EDD0-4581-A366-882C3B2D28AB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drawing10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drawing2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drawing3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drawing4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drawing5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drawing6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drawing7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drawing8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drawing9.xml><?xml version="1.0" encoding="utf-8"?>
<dsp:drawing xmlns:a="http://schemas.openxmlformats.org/drawingml/2006/main" xmlns:r="http://schemas.openxmlformats.org/officeDocument/2006/relationships" xmlns:dsp="http://schemas.microsoft.com/office/drawing/2008/diagram">
  <dsp:spTree>
    <dsp:nvGrpSpPr>
      <dsp:cNvPr id="99" name=""/>
      <dsp:cNvGrpSpPr/>
    </dsp:nvGrpSpPr>
    <dsp:grpSpPr/>
    <dsp:sp modelId="{B1209E21-CD58-46F3-A9E5-BD54AE6607C9}">
      <dsp:nvSpPr>
        <dsp:cNvPr id="100" name=""/>
        <dsp:cNvSpPr/>
      </dsp:nvSpPr>
      <dsp:spPr>
        <a:xfrm>
          <a:off x="2515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1</a:t>
          </a:r>
          <a:r>
            <a:rPr lang="zh-CN" altLang="en-US" sz="1100" kern="1200" smtClean="0"/>
            <a:t>、登录</a:t>
          </a:r>
          <a:r>
            <a:rPr lang="en-US" altLang="zh-CN" sz="1100" kern="1200" smtClean="0"/>
            <a:t>OA</a:t>
          </a:r>
          <a:r>
            <a:rPr lang="zh-CN" altLang="en-US" sz="1100" kern="1200" smtClean="0"/>
            <a:t>或统一登录页面</a:t>
          </a:r>
          <a:endParaRPr lang="zh-CN" altLang="en-US" sz="1100" kern="1200"/>
        </a:p>
      </dsp:txBody>
      <dsp:txXfrm>
        <a:off x="214961" y="0"/>
        <a:ext cx="2639255" cy="424892"/>
      </dsp:txXfrm>
    </dsp:sp>
    <dsp:sp modelId="{3F89C10E-EDD0-4581-A366-882C3B2D28AB}">
      <dsp:nvSpPr>
        <dsp:cNvPr id="101" name=""/>
        <dsp:cNvSpPr/>
      </dsp:nvSpPr>
      <dsp:spPr>
        <a:xfrm>
          <a:off x="2760247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2</a:t>
          </a:r>
          <a:r>
            <a:rPr lang="zh-CN" altLang="en-US" sz="1100" kern="1200" smtClean="0"/>
            <a:t>、进行身份认证</a:t>
          </a:r>
          <a:endParaRPr lang="zh-CN" altLang="en-US" sz="1100" kern="1200"/>
        </a:p>
      </dsp:txBody>
      <dsp:txXfrm>
        <a:off x="2972693" y="0"/>
        <a:ext cx="2639255" cy="424892"/>
      </dsp:txXfrm>
    </dsp:sp>
    <dsp:sp modelId="{60509848-881E-429B-86CA-1D34958CC520}">
      <dsp:nvSpPr>
        <dsp:cNvPr id="102" name=""/>
        <dsp:cNvSpPr/>
      </dsp:nvSpPr>
      <dsp:spPr>
        <a:xfrm>
          <a:off x="5517979" y="0"/>
          <a:ext cx="3064147" cy="42489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kern="1200" smtClean="0"/>
            <a:t>3</a:t>
          </a:r>
          <a:r>
            <a:rPr lang="zh-CN" altLang="en-US" sz="1100" kern="1200" smtClean="0"/>
            <a:t>、进入系统，并可以单点进入其他系统</a:t>
          </a:r>
          <a:endParaRPr lang="zh-CN" altLang="en-US" sz="1100" kern="1200"/>
        </a:p>
      </dsp:txBody>
      <dsp:txXfrm>
        <a:off x="5730425" y="0"/>
        <a:ext cx="2639255" cy="4248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/>
          <dgm:rule type="primFontSz" for="des" forName="parTx" val="5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type="chevron" r:blip="" rot="180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type="chevron" r:blip="" rot="180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#5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62C1E2-159A-463B-94CA-C7A9D3EDC2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C42C9-80A0-4808-85F6-4F6AA3D5F13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417A46-1118-48C4-B835-495787D0934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EC5DD-2C2E-4DC7-B8E1-B2DA8D4E2E8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EC5DD-2C2E-4DC7-B8E1-B2DA8D4E2E8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 flipV="1">
            <a:off x="0" y="5056414"/>
            <a:ext cx="9144000" cy="87086"/>
            <a:chOff x="1239791" y="3373704"/>
            <a:chExt cx="5327375" cy="56535"/>
          </a:xfrm>
        </p:grpSpPr>
        <p:sp>
          <p:nvSpPr>
            <p:cNvPr id="3" name="矩形 2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37" b="5863"/>
          <a:stretch>
            <a:fillRect/>
          </a:stretch>
        </p:blipFill>
        <p:spPr>
          <a:xfrm>
            <a:off x="0" y="0"/>
            <a:ext cx="9144000" cy="518160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06" b="15904"/>
          <a:stretch>
            <a:fillRect/>
          </a:stretch>
        </p:blipFill>
        <p:spPr>
          <a:xfrm>
            <a:off x="0" y="0"/>
            <a:ext cx="9153728" cy="51435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ysClr val="windowText" lastClr="000000">
              <a:alpha val="4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7667625" y="4866085"/>
            <a:ext cx="725805" cy="299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1200" cap="none" spc="0" normalizeH="0" baseline="0" noProof="0" smtClean="0">
                <a:ln>
                  <a:noFill/>
                </a:ln>
                <a:solidFill>
                  <a:srgbClr val="376092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TSM-C</a:t>
            </a:r>
            <a:endParaRPr kumimoji="0" lang="zh-CN" altLang="en-US" b="1" i="0" u="none" strike="noStrike" kern="1200" cap="none" spc="0" normalizeH="0" baseline="0" noProof="0" smtClean="0">
              <a:ln>
                <a:noFill/>
              </a:ln>
              <a:solidFill>
                <a:srgbClr val="376092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E22F4BD-A6B7-48DB-A717-5B876CE2957A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algn="r">
              <a:buNone/>
            </a:pPr>
            <a:fld id="{9A0DB2DC-4C9A-4742-B13C-FB6460FD3503}" type="slidenum">
              <a:rPr lang="zh-CN" altLang="en-US">
                <a:latin typeface="Calibri" panose="020F0502020204030204" pitchFamily="34" charset="0"/>
              </a:rPr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06" r="-57" b="17823"/>
          <a:stretch>
            <a:fillRect/>
          </a:stretch>
        </p:blipFill>
        <p:spPr>
          <a:xfrm>
            <a:off x="-1" y="-1"/>
            <a:ext cx="9144001" cy="5143501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" y="0"/>
            <a:ext cx="9144001" cy="51435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06" r="-57" b="17823"/>
          <a:stretch>
            <a:fillRect/>
          </a:stretch>
        </p:blipFill>
        <p:spPr>
          <a:xfrm>
            <a:off x="-1" y="-1"/>
            <a:ext cx="9144001" cy="5143501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1" y="0"/>
            <a:ext cx="9144001" cy="51435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4246179" y="-1"/>
            <a:ext cx="4897821" cy="51435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bg>
      <p:bgPr>
        <a:blipFill dpi="0" rotWithShape="1">
          <a:blip r:embed="rId2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垂直排列标题与&#10;文本">
    <p:bg>
      <p:bgPr>
        <a:blipFill dpi="0" rotWithShape="1">
          <a:blip r:embed="rId2"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1682820" y="756625"/>
            <a:ext cx="5760000" cy="3600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1862820" y="936625"/>
            <a:ext cx="5400000" cy="32400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06" r="-57" b="17823"/>
          <a:stretch>
            <a:fillRect/>
          </a:stretch>
        </p:blipFill>
        <p:spPr>
          <a:xfrm>
            <a:off x="-1" y="-1"/>
            <a:ext cx="9144001" cy="5143501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  <a:prstGeom prst="rect">
            <a:avLst/>
          </a:prstGeom>
        </p:spPr>
        <p:txBody>
          <a:bodyPr/>
          <a:lstStyle>
            <a:lvl1pPr>
              <a:defRPr sz="1600" b="1">
                <a:solidFill>
                  <a:srgbClr val="613620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grpSp>
        <p:nvGrpSpPr>
          <p:cNvPr id="3" name="组合 2"/>
          <p:cNvGrpSpPr/>
          <p:nvPr userDrawn="1"/>
        </p:nvGrpSpPr>
        <p:grpSpPr>
          <a:xfrm flipV="1">
            <a:off x="0" y="5056414"/>
            <a:ext cx="9144000" cy="87086"/>
            <a:chOff x="1239791" y="3373704"/>
            <a:chExt cx="5327375" cy="56535"/>
          </a:xfrm>
        </p:grpSpPr>
        <p:sp>
          <p:nvSpPr>
            <p:cNvPr id="4" name="矩形 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</p:grpSp>
      <p:sp>
        <p:nvSpPr>
          <p:cNvPr id="9" name="矩形 8"/>
          <p:cNvSpPr/>
          <p:nvPr userDrawn="1"/>
        </p:nvSpPr>
        <p:spPr>
          <a:xfrm>
            <a:off x="0" y="148513"/>
            <a:ext cx="441434" cy="6082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37"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ysClr val="windowText" lastClr="000000">
              <a:alpha val="4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3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3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image" Target="../media/image13.png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6" Type="http://schemas.openxmlformats.org/officeDocument/2006/relationships/slideLayout" Target="../slideLayouts/slideLayout7.xml"/><Relationship Id="rId15" Type="http://schemas.openxmlformats.org/officeDocument/2006/relationships/tags" Target="../tags/tag87.xml"/><Relationship Id="rId14" Type="http://schemas.openxmlformats.org/officeDocument/2006/relationships/tags" Target="../tags/tag86.xml"/><Relationship Id="rId13" Type="http://schemas.openxmlformats.org/officeDocument/2006/relationships/tags" Target="../tags/tag85.xml"/><Relationship Id="rId12" Type="http://schemas.openxmlformats.org/officeDocument/2006/relationships/tags" Target="../tags/tag84.xml"/><Relationship Id="rId11" Type="http://schemas.openxmlformats.org/officeDocument/2006/relationships/tags" Target="../tags/tag83.xml"/><Relationship Id="rId10" Type="http://schemas.openxmlformats.org/officeDocument/2006/relationships/tags" Target="../tags/tag82.xml"/><Relationship Id="rId1" Type="http://schemas.openxmlformats.org/officeDocument/2006/relationships/diagramData" Target="../diagrams/data3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4.png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microsoft.com/office/2007/relationships/diagramDrawing" Target="../diagrams/drawing4.xml"/><Relationship Id="rId4" Type="http://schemas.openxmlformats.org/officeDocument/2006/relationships/diagramColors" Target="../diagrams/colors4.xml"/><Relationship Id="rId3" Type="http://schemas.openxmlformats.org/officeDocument/2006/relationships/diagramQuickStyle" Target="../diagrams/quickStyle4.xml"/><Relationship Id="rId2" Type="http://schemas.openxmlformats.org/officeDocument/2006/relationships/diagramLayout" Target="../diagrams/layout4.xml"/><Relationship Id="rId1" Type="http://schemas.openxmlformats.org/officeDocument/2006/relationships/diagramData" Target="../diagrams/data4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image" Target="../media/image15.png"/><Relationship Id="rId5" Type="http://schemas.microsoft.com/office/2007/relationships/diagramDrawing" Target="../diagrams/drawing5.xml"/><Relationship Id="rId4" Type="http://schemas.openxmlformats.org/officeDocument/2006/relationships/diagramColors" Target="../diagrams/colors5.xml"/><Relationship Id="rId3" Type="http://schemas.openxmlformats.org/officeDocument/2006/relationships/diagramQuickStyle" Target="../diagrams/quickStyle5.xml"/><Relationship Id="rId2" Type="http://schemas.openxmlformats.org/officeDocument/2006/relationships/diagramLayout" Target="../diagrams/layout5.xml"/><Relationship Id="rId1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6.png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microsoft.com/office/2007/relationships/diagramDrawing" Target="../diagrams/drawing6.xml"/><Relationship Id="rId4" Type="http://schemas.openxmlformats.org/officeDocument/2006/relationships/diagramColors" Target="../diagrams/colors6.xml"/><Relationship Id="rId3" Type="http://schemas.openxmlformats.org/officeDocument/2006/relationships/diagramQuickStyle" Target="../diagrams/quickStyle6.xml"/><Relationship Id="rId2" Type="http://schemas.openxmlformats.org/officeDocument/2006/relationships/diagramLayout" Target="../diagrams/layout6.xml"/><Relationship Id="rId10" Type="http://schemas.openxmlformats.org/officeDocument/2006/relationships/notesSlide" Target="../notesSlides/notesSlide8.xml"/><Relationship Id="rId1" Type="http://schemas.openxmlformats.org/officeDocument/2006/relationships/diagramData" Target="../diagrams/data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7.png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microsoft.com/office/2007/relationships/diagramDrawing" Target="../diagrams/drawing7.xml"/><Relationship Id="rId4" Type="http://schemas.openxmlformats.org/officeDocument/2006/relationships/diagramColors" Target="../diagrams/colors7.xml"/><Relationship Id="rId3" Type="http://schemas.openxmlformats.org/officeDocument/2006/relationships/diagramQuickStyle" Target="../diagrams/quickStyle7.xml"/><Relationship Id="rId2" Type="http://schemas.openxmlformats.org/officeDocument/2006/relationships/diagramLayout" Target="../diagrams/layout7.xml"/><Relationship Id="rId10" Type="http://schemas.openxmlformats.org/officeDocument/2006/relationships/notesSlide" Target="../notesSlides/notesSlide9.xml"/><Relationship Id="rId1" Type="http://schemas.openxmlformats.org/officeDocument/2006/relationships/diagramData" Target="../diagrams/data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8.png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microsoft.com/office/2007/relationships/diagramDrawing" Target="../diagrams/drawing8.xml"/><Relationship Id="rId4" Type="http://schemas.openxmlformats.org/officeDocument/2006/relationships/diagramColors" Target="../diagrams/colors8.xml"/><Relationship Id="rId3" Type="http://schemas.openxmlformats.org/officeDocument/2006/relationships/diagramQuickStyle" Target="../diagrams/quickStyle8.xml"/><Relationship Id="rId2" Type="http://schemas.openxmlformats.org/officeDocument/2006/relationships/diagramLayout" Target="../diagrams/layout8.xml"/><Relationship Id="rId10" Type="http://schemas.openxmlformats.org/officeDocument/2006/relationships/notesSlide" Target="../notesSlides/notesSlide10.xml"/><Relationship Id="rId1" Type="http://schemas.openxmlformats.org/officeDocument/2006/relationships/diagramData" Target="../diagrams/data8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9.png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microsoft.com/office/2007/relationships/diagramDrawing" Target="../diagrams/drawing9.xml"/><Relationship Id="rId4" Type="http://schemas.openxmlformats.org/officeDocument/2006/relationships/diagramColors" Target="../diagrams/colors9.xml"/><Relationship Id="rId3" Type="http://schemas.openxmlformats.org/officeDocument/2006/relationships/diagramQuickStyle" Target="../diagrams/quickStyle9.xml"/><Relationship Id="rId2" Type="http://schemas.openxmlformats.org/officeDocument/2006/relationships/diagramLayout" Target="../diagrams/layout9.xml"/><Relationship Id="rId10" Type="http://schemas.openxmlformats.org/officeDocument/2006/relationships/notesSlide" Target="../notesSlides/notesSlide11.xml"/><Relationship Id="rId1" Type="http://schemas.openxmlformats.org/officeDocument/2006/relationships/diagramData" Target="../diagrams/data9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1.png"/><Relationship Id="rId8" Type="http://schemas.openxmlformats.org/officeDocument/2006/relationships/image" Target="../media/image20.png"/><Relationship Id="rId7" Type="http://schemas.openxmlformats.org/officeDocument/2006/relationships/tags" Target="../tags/tag101.xml"/><Relationship Id="rId6" Type="http://schemas.openxmlformats.org/officeDocument/2006/relationships/tags" Target="../tags/tag100.xml"/><Relationship Id="rId5" Type="http://schemas.microsoft.com/office/2007/relationships/diagramDrawing" Target="../diagrams/drawing10.xml"/><Relationship Id="rId4" Type="http://schemas.openxmlformats.org/officeDocument/2006/relationships/diagramColors" Target="../diagrams/colors10.xml"/><Relationship Id="rId3" Type="http://schemas.openxmlformats.org/officeDocument/2006/relationships/diagramQuickStyle" Target="../diagrams/quickStyle10.xml"/><Relationship Id="rId2" Type="http://schemas.openxmlformats.org/officeDocument/2006/relationships/diagramLayout" Target="../diagrams/layout10.xml"/><Relationship Id="rId14" Type="http://schemas.openxmlformats.org/officeDocument/2006/relationships/notesSlide" Target="../notesSlides/notesSlide12.xml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24.png"/><Relationship Id="rId11" Type="http://schemas.openxmlformats.org/officeDocument/2006/relationships/image" Target="../media/image23.png"/><Relationship Id="rId10" Type="http://schemas.openxmlformats.org/officeDocument/2006/relationships/image" Target="../media/image22.png"/><Relationship Id="rId1" Type="http://schemas.openxmlformats.org/officeDocument/2006/relationships/diagramData" Target="../diagrams/data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3.xml"/><Relationship Id="rId3" Type="http://schemas.openxmlformats.org/officeDocument/2006/relationships/image" Target="../media/image7.pn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6" Type="http://schemas.openxmlformats.org/officeDocument/2006/relationships/notesSlide" Target="../notesSlides/notesSlide3.xml"/><Relationship Id="rId25" Type="http://schemas.openxmlformats.org/officeDocument/2006/relationships/slideLayout" Target="../slideLayouts/slideLayout7.xml"/><Relationship Id="rId24" Type="http://schemas.openxmlformats.org/officeDocument/2006/relationships/tags" Target="../tags/tag27.xml"/><Relationship Id="rId23" Type="http://schemas.openxmlformats.org/officeDocument/2006/relationships/tags" Target="../tags/tag26.xml"/><Relationship Id="rId22" Type="http://schemas.openxmlformats.org/officeDocument/2006/relationships/tags" Target="../tags/tag25.xml"/><Relationship Id="rId21" Type="http://schemas.openxmlformats.org/officeDocument/2006/relationships/tags" Target="../tags/tag24.xml"/><Relationship Id="rId20" Type="http://schemas.openxmlformats.org/officeDocument/2006/relationships/tags" Target="../tags/tag23.xml"/><Relationship Id="rId2" Type="http://schemas.openxmlformats.org/officeDocument/2006/relationships/tags" Target="../tags/tag5.xml"/><Relationship Id="rId19" Type="http://schemas.openxmlformats.org/officeDocument/2006/relationships/tags" Target="../tags/tag22.xml"/><Relationship Id="rId18" Type="http://schemas.openxmlformats.org/officeDocument/2006/relationships/tags" Target="../tags/tag21.xml"/><Relationship Id="rId17" Type="http://schemas.openxmlformats.org/officeDocument/2006/relationships/tags" Target="../tags/tag20.xml"/><Relationship Id="rId16" Type="http://schemas.openxmlformats.org/officeDocument/2006/relationships/tags" Target="../tags/tag19.xml"/><Relationship Id="rId15" Type="http://schemas.openxmlformats.org/officeDocument/2006/relationships/tags" Target="../tags/tag18.xml"/><Relationship Id="rId14" Type="http://schemas.openxmlformats.org/officeDocument/2006/relationships/tags" Target="../tags/tag17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1" Type="http://schemas.openxmlformats.org/officeDocument/2006/relationships/notesSlide" Target="../notesSlides/notesSlide6.xml"/><Relationship Id="rId30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9" Type="http://schemas.openxmlformats.org/officeDocument/2006/relationships/tags" Target="../tags/tag56.xml"/><Relationship Id="rId28" Type="http://schemas.openxmlformats.org/officeDocument/2006/relationships/tags" Target="../tags/tag55.xml"/><Relationship Id="rId27" Type="http://schemas.openxmlformats.org/officeDocument/2006/relationships/tags" Target="../tags/tag54.xml"/><Relationship Id="rId26" Type="http://schemas.openxmlformats.org/officeDocument/2006/relationships/tags" Target="../tags/tag53.xml"/><Relationship Id="rId25" Type="http://schemas.openxmlformats.org/officeDocument/2006/relationships/tags" Target="../tags/tag52.xml"/><Relationship Id="rId24" Type="http://schemas.openxmlformats.org/officeDocument/2006/relationships/tags" Target="../tags/tag51.xml"/><Relationship Id="rId23" Type="http://schemas.openxmlformats.org/officeDocument/2006/relationships/tags" Target="../tags/tag50.xml"/><Relationship Id="rId22" Type="http://schemas.openxmlformats.org/officeDocument/2006/relationships/tags" Target="../tags/tag49.xml"/><Relationship Id="rId21" Type="http://schemas.openxmlformats.org/officeDocument/2006/relationships/tags" Target="../tags/tag48.xml"/><Relationship Id="rId20" Type="http://schemas.openxmlformats.org/officeDocument/2006/relationships/tags" Target="../tags/tag47.xml"/><Relationship Id="rId2" Type="http://schemas.openxmlformats.org/officeDocument/2006/relationships/tags" Target="../tags/tag30.xml"/><Relationship Id="rId19" Type="http://schemas.openxmlformats.org/officeDocument/2006/relationships/tags" Target="../tags/tag46.xml"/><Relationship Id="rId18" Type="http://schemas.openxmlformats.org/officeDocument/2006/relationships/tags" Target="../tags/tag45.xml"/><Relationship Id="rId17" Type="http://schemas.openxmlformats.org/officeDocument/2006/relationships/tags" Target="../tags/tag44.xml"/><Relationship Id="rId16" Type="http://schemas.openxmlformats.org/officeDocument/2006/relationships/tags" Target="../tags/tag43.xml"/><Relationship Id="rId15" Type="http://schemas.openxmlformats.org/officeDocument/2006/relationships/tags" Target="../tags/tag42.xml"/><Relationship Id="rId14" Type="http://schemas.openxmlformats.org/officeDocument/2006/relationships/tags" Target="../tags/tag41.xml"/><Relationship Id="rId13" Type="http://schemas.openxmlformats.org/officeDocument/2006/relationships/tags" Target="../tags/tag40.xml"/><Relationship Id="rId12" Type="http://schemas.openxmlformats.org/officeDocument/2006/relationships/tags" Target="../tags/tag3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tags" Target="../tags/tag29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0" Type="http://schemas.openxmlformats.org/officeDocument/2006/relationships/notesSlide" Target="../notesSlides/notesSlide7.xml"/><Relationship Id="rId2" Type="http://schemas.openxmlformats.org/officeDocument/2006/relationships/tags" Target="../tags/tag58.xml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74.xml"/><Relationship Id="rId17" Type="http://schemas.openxmlformats.org/officeDocument/2006/relationships/tags" Target="../tags/tag73.xml"/><Relationship Id="rId16" Type="http://schemas.openxmlformats.org/officeDocument/2006/relationships/tags" Target="../tags/tag72.xml"/><Relationship Id="rId15" Type="http://schemas.openxmlformats.org/officeDocument/2006/relationships/tags" Target="../tags/tag71.xml"/><Relationship Id="rId14" Type="http://schemas.openxmlformats.org/officeDocument/2006/relationships/tags" Target="../tags/tag70.xml"/><Relationship Id="rId13" Type="http://schemas.openxmlformats.org/officeDocument/2006/relationships/tags" Target="../tags/tag69.xml"/><Relationship Id="rId12" Type="http://schemas.openxmlformats.org/officeDocument/2006/relationships/tags" Target="../tags/tag68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tags" Target="../tags/tag5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0" Type="http://schemas.openxmlformats.org/officeDocument/2006/relationships/slideLayout" Target="../slideLayouts/slideLayout7.xml"/><Relationship Id="rId1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0" Type="http://schemas.openxmlformats.org/officeDocument/2006/relationships/slideLayout" Target="../slideLayouts/slideLayout7.xml"/><Relationship Id="rId1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2014639" y="2961544"/>
            <a:ext cx="5104562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认证组产线</a:t>
            </a:r>
            <a:endParaRPr kumimoji="0" lang="zh-CN" altLang="en-US" sz="2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135800" y="2674665"/>
            <a:ext cx="4860000" cy="45719"/>
            <a:chOff x="1239791" y="3373704"/>
            <a:chExt cx="5327375" cy="56535"/>
          </a:xfrm>
        </p:grpSpPr>
        <p:sp>
          <p:nvSpPr>
            <p:cNvPr id="15" name="矩形 14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3492019" y="1600311"/>
            <a:ext cx="237363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914400"/>
            <a:r>
              <a:rPr lang="en-US" sz="28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cs typeface="Arial" panose="020B0604020202020204" pitchFamily="34" charset="0"/>
              </a:rPr>
              <a:t>UAP</a:t>
            </a:r>
            <a:r>
              <a:rPr lang="zh-CN" altLang="en-US" sz="28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cs typeface="Arial" panose="020B0604020202020204" pitchFamily="34" charset="0"/>
              </a:rPr>
              <a:t>认证网关</a:t>
            </a:r>
            <a:endParaRPr lang="en-US" altLang="zh-CN" sz="28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cs typeface="Arial" panose="020B0604020202020204" pitchFamily="34" charset="0"/>
            </a:endParaRPr>
          </a:p>
          <a:p>
            <a:pPr lvl="0" algn="ctr" defTabSz="914400"/>
            <a:r>
              <a:rPr lang="zh-CN" altLang="zh-CN" sz="28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cs typeface="Arial" panose="020B0604020202020204" pitchFamily="34" charset="0"/>
              </a:rPr>
              <a:t>产品发布</a:t>
            </a:r>
            <a:endParaRPr lang="zh-CN" altLang="zh-CN" sz="2800" b="1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24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/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2035" y="1664970"/>
            <a:ext cx="3250565" cy="20789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4185" y="1664970"/>
            <a:ext cx="3511550" cy="203898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2035" y="3811905"/>
            <a:ext cx="3250565" cy="1218565"/>
          </a:xfrm>
          <a:prstGeom prst="rect">
            <a:avLst/>
          </a:prstGeom>
        </p:spPr>
      </p:pic>
      <p:sp>
        <p:nvSpPr>
          <p:cNvPr id="72" name="文本框 71"/>
          <p:cNvSpPr txBox="1"/>
          <p:nvPr>
            <p:custDataLst>
              <p:tags r:id="rId9"/>
            </p:custDataLst>
          </p:nvPr>
        </p:nvSpPr>
        <p:spPr>
          <a:xfrm>
            <a:off x="39" y="1664668"/>
            <a:ext cx="635072" cy="301718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通用适配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五边形 10"/>
          <p:cNvSpPr/>
          <p:nvPr>
            <p:custDataLst>
              <p:tags r:id="rId10"/>
            </p:custDataLst>
          </p:nvPr>
        </p:nvSpPr>
        <p:spPr>
          <a:xfrm>
            <a:off x="4502459" y="166989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五边形 10"/>
          <p:cNvSpPr/>
          <p:nvPr>
            <p:custDataLst>
              <p:tags r:id="rId11"/>
            </p:custDataLst>
          </p:nvPr>
        </p:nvSpPr>
        <p:spPr>
          <a:xfrm>
            <a:off x="309" y="385048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lstStyle/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五边形 10"/>
          <p:cNvSpPr/>
          <p:nvPr>
            <p:custDataLst>
              <p:tags r:id="rId12"/>
            </p:custDataLst>
          </p:nvPr>
        </p:nvSpPr>
        <p:spPr>
          <a:xfrm>
            <a:off x="309" y="166481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lstStyle/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13"/>
            </p:custDataLst>
          </p:nvPr>
        </p:nvSpPr>
        <p:spPr>
          <a:xfrm>
            <a:off x="4502189" y="1679326"/>
            <a:ext cx="635072" cy="301718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认证登录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14"/>
            </p:custDataLst>
          </p:nvPr>
        </p:nvSpPr>
        <p:spPr>
          <a:xfrm>
            <a:off x="39" y="1664721"/>
            <a:ext cx="635072" cy="301718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lstStyle/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设置网络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15"/>
            </p:custDataLst>
          </p:nvPr>
        </p:nvSpPr>
        <p:spPr>
          <a:xfrm>
            <a:off x="39" y="3850391"/>
            <a:ext cx="635072" cy="301718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认证成功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>
                <a:sym typeface="+mn-ea"/>
              </a:rPr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10" name="五边形 10"/>
          <p:cNvSpPr/>
          <p:nvPr>
            <p:custDataLst>
              <p:tags r:id="rId6"/>
            </p:custDataLst>
          </p:nvPr>
        </p:nvSpPr>
        <p:spPr>
          <a:xfrm>
            <a:off x="309" y="163306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7"/>
            </p:custDataLst>
          </p:nvPr>
        </p:nvSpPr>
        <p:spPr>
          <a:xfrm>
            <a:off x="-7581" y="1642496"/>
            <a:ext cx="635072" cy="301718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系统门户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5360" y="1633220"/>
            <a:ext cx="7871460" cy="33737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>
                <a:sym typeface="+mn-ea"/>
              </a:rPr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375" y="1618615"/>
            <a:ext cx="7877810" cy="3390265"/>
          </a:xfrm>
          <a:prstGeom prst="rect">
            <a:avLst/>
          </a:prstGeom>
        </p:spPr>
      </p:pic>
      <p:sp>
        <p:nvSpPr>
          <p:cNvPr id="10" name="五边形 10"/>
          <p:cNvSpPr/>
          <p:nvPr>
            <p:custDataLst>
              <p:tags r:id="rId7"/>
            </p:custDataLst>
          </p:nvPr>
        </p:nvSpPr>
        <p:spPr>
          <a:xfrm>
            <a:off x="309" y="163306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8"/>
            </p:custDataLst>
          </p:nvPr>
        </p:nvSpPr>
        <p:spPr>
          <a:xfrm>
            <a:off x="-7581" y="1642496"/>
            <a:ext cx="635072" cy="301718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p>
            <a:pPr algn="ctr">
              <a:buClrTx/>
              <a:buSzTx/>
              <a:buFontTx/>
            </a:pPr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系统门户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>
                <a:sym typeface="+mn-ea"/>
              </a:rPr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10" name="五边形 10"/>
          <p:cNvSpPr/>
          <p:nvPr>
            <p:custDataLst>
              <p:tags r:id="rId6"/>
            </p:custDataLst>
          </p:nvPr>
        </p:nvSpPr>
        <p:spPr>
          <a:xfrm>
            <a:off x="309" y="163306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7"/>
            </p:custDataLst>
          </p:nvPr>
        </p:nvSpPr>
        <p:spPr>
          <a:xfrm>
            <a:off x="0" y="1642745"/>
            <a:ext cx="695960" cy="30162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/>
          </a:bodyPr>
          <a:p>
            <a:pPr algn="ctr"/>
            <a:r>
              <a:rPr lang="zh-CN" altLang="en-US" sz="9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一键办公</a:t>
            </a:r>
            <a:endParaRPr lang="zh-CN" altLang="en-US" sz="9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7265" y="1633220"/>
            <a:ext cx="7868920" cy="33813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>
                <a:sym typeface="+mn-ea"/>
              </a:rPr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10" name="五边形 10"/>
          <p:cNvSpPr/>
          <p:nvPr>
            <p:custDataLst>
              <p:tags r:id="rId6"/>
            </p:custDataLst>
          </p:nvPr>
        </p:nvSpPr>
        <p:spPr>
          <a:xfrm>
            <a:off x="309" y="163306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7"/>
            </p:custDataLst>
          </p:nvPr>
        </p:nvSpPr>
        <p:spPr>
          <a:xfrm>
            <a:off x="-7620" y="1642745"/>
            <a:ext cx="695960" cy="30162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80000"/>
          </a:bodyPr>
          <a:p>
            <a:pPr algn="ctr"/>
            <a:r>
              <a:rPr lang="zh-CN" altLang="en-US" sz="1285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访问控制</a:t>
            </a:r>
            <a:endParaRPr lang="zh-CN" altLang="en-US" sz="1285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7730" y="1633220"/>
            <a:ext cx="7958455" cy="3403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>
                <a:sym typeface="+mn-ea"/>
              </a:rPr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10" name="五边形 10"/>
          <p:cNvSpPr/>
          <p:nvPr>
            <p:custDataLst>
              <p:tags r:id="rId6"/>
            </p:custDataLst>
          </p:nvPr>
        </p:nvSpPr>
        <p:spPr>
          <a:xfrm>
            <a:off x="309" y="163306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7"/>
            </p:custDataLst>
          </p:nvPr>
        </p:nvSpPr>
        <p:spPr>
          <a:xfrm>
            <a:off x="-7620" y="1642745"/>
            <a:ext cx="695960" cy="30162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80000"/>
          </a:bodyPr>
          <a:p>
            <a:pPr algn="ctr"/>
            <a:r>
              <a:rPr lang="zh-CN" altLang="en-US" sz="1285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访问控制</a:t>
            </a:r>
            <a:endParaRPr lang="zh-CN" altLang="en-US" sz="1285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1540" y="1642745"/>
            <a:ext cx="7954645" cy="3385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>
                <a:sym typeface="+mn-ea"/>
              </a:rPr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10" name="五边形 10"/>
          <p:cNvSpPr/>
          <p:nvPr>
            <p:custDataLst>
              <p:tags r:id="rId6"/>
            </p:custDataLst>
          </p:nvPr>
        </p:nvSpPr>
        <p:spPr>
          <a:xfrm>
            <a:off x="309" y="163306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7"/>
            </p:custDataLst>
          </p:nvPr>
        </p:nvSpPr>
        <p:spPr>
          <a:xfrm>
            <a:off x="-7620" y="1642745"/>
            <a:ext cx="695960" cy="30162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80000"/>
          </a:bodyPr>
          <a:p>
            <a:pPr algn="ctr"/>
            <a:r>
              <a:rPr lang="zh-CN" altLang="en-US" sz="1285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访问控制</a:t>
            </a:r>
            <a:endParaRPr lang="zh-CN" altLang="en-US" sz="1285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2810" y="1642745"/>
            <a:ext cx="7877810" cy="33953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>
                <a:sym typeface="+mn-ea"/>
              </a:rPr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10" name="五边形 10"/>
          <p:cNvSpPr/>
          <p:nvPr>
            <p:custDataLst>
              <p:tags r:id="rId6"/>
            </p:custDataLst>
          </p:nvPr>
        </p:nvSpPr>
        <p:spPr>
          <a:xfrm>
            <a:off x="309" y="1779117"/>
            <a:ext cx="832245" cy="311580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7"/>
            </p:custDataLst>
          </p:nvPr>
        </p:nvSpPr>
        <p:spPr>
          <a:xfrm>
            <a:off x="-15240" y="1795145"/>
            <a:ext cx="695960" cy="30162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80000"/>
          </a:bodyPr>
          <a:p>
            <a:pPr algn="ctr"/>
            <a:r>
              <a:rPr lang="zh-CN" altLang="en-US" sz="1285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功能介绍</a:t>
            </a:r>
            <a:endParaRPr lang="zh-CN" altLang="en-US" sz="1285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89430" y="2305050"/>
            <a:ext cx="1746250" cy="20440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82670" y="2305050"/>
            <a:ext cx="1760220" cy="20523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97500" y="2305050"/>
            <a:ext cx="1793240" cy="20396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45350" y="2305050"/>
            <a:ext cx="1791970" cy="20726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6830" y="2303780"/>
            <a:ext cx="1705610" cy="20408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0"/>
          <p:cNvSpPr txBox="1"/>
          <p:nvPr/>
        </p:nvSpPr>
        <p:spPr>
          <a:xfrm>
            <a:off x="2471522" y="1700975"/>
            <a:ext cx="18774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zh-CN" altLang="en-US" sz="4400" b="1">
                <a:solidFill>
                  <a:prstClr val="white"/>
                </a:solidFill>
                <a:latin typeface="+mj-ea"/>
                <a:ea typeface="+mj-ea"/>
                <a:cs typeface="Arial" panose="020B0604020202020204" pitchFamily="34" charset="0"/>
              </a:rPr>
              <a:t>谢谢！</a:t>
            </a:r>
            <a:endParaRPr lang="en-US" altLang="zh-CN" sz="4400" b="1">
              <a:solidFill>
                <a:prstClr val="white"/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2135800" y="3207225"/>
            <a:ext cx="4860000" cy="45719"/>
            <a:chOff x="1239791" y="3373704"/>
            <a:chExt cx="5327375" cy="56535"/>
          </a:xfrm>
        </p:grpSpPr>
        <p:sp>
          <p:nvSpPr>
            <p:cNvPr id="22" name="矩形 21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2019719" y="3212751"/>
            <a:ext cx="5104562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zh-CN" altLang="en-US" sz="2000" kern="0">
                <a:solidFill>
                  <a:prstClr val="white"/>
                </a:solidFill>
                <a:latin typeface="+mj-ea"/>
                <a:cs typeface="Arial" panose="020B0604020202020204" pitchFamily="34" charset="0"/>
              </a:rPr>
              <a:t>北京时代亿信科技股份有限公司</a:t>
            </a:r>
            <a:endParaRPr lang="en-US" altLang="zh-CN" sz="2000" kern="0">
              <a:solidFill>
                <a:prstClr val="white"/>
              </a:solidFill>
              <a:latin typeface="+mj-ea"/>
              <a:cs typeface="Arial" panose="020B0604020202020204" pitchFamily="34" charset="0"/>
            </a:endParaRPr>
          </a:p>
          <a:p>
            <a:pPr algn="ctr" defTabSz="914400">
              <a:lnSpc>
                <a:spcPct val="150000"/>
              </a:lnSpc>
              <a:defRPr/>
            </a:pPr>
            <a:r>
              <a:rPr lang="zh-CN" altLang="en-US" sz="2000" kern="0">
                <a:solidFill>
                  <a:prstClr val="white"/>
                </a:solidFill>
                <a:latin typeface="+mj-ea"/>
                <a:cs typeface="Arial" panose="020B0604020202020204" pitchFamily="34" charset="0"/>
              </a:rPr>
              <a:t>股票代码：</a:t>
            </a:r>
            <a:r>
              <a:rPr lang="en-US" altLang="zh-CN" sz="2000" kern="0">
                <a:solidFill>
                  <a:prstClr val="white"/>
                </a:solidFill>
                <a:latin typeface="+mj-ea"/>
                <a:cs typeface="Arial" panose="020B0604020202020204" pitchFamily="34" charset="0"/>
              </a:rPr>
              <a:t>834139</a:t>
            </a:r>
            <a:endParaRPr lang="en-US" altLang="zh-CN" sz="2000" kern="0">
              <a:solidFill>
                <a:prstClr val="white"/>
              </a:solidFill>
              <a:latin typeface="+mj-ea"/>
              <a:cs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340" y="1314568"/>
            <a:ext cx="1542256" cy="1542256"/>
          </a:xfrm>
          <a:prstGeom prst="rect">
            <a:avLst/>
          </a:prstGeom>
        </p:spPr>
      </p:pic>
      <p:sp>
        <p:nvSpPr>
          <p:cNvPr id="31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grpSp>
        <p:nvGrpSpPr>
          <p:cNvPr id="3" name="774591" descr="本素材由iSlide™ 提供&#13;&#10;iSlide™尊重知识产权并注重保护用户享有的各项权利。郑重提醒您：&#13;&#10;iSlide™插件中提供的任何信息内容的所有权、知识产权归其原始权利人或权利受让人所有，您免费/购买获得的是信息内容的使用权，并受下述条款的约束；&#13;&#10;1. 您仅可以个人非商业用途使用该等信息内容，不可将信息内容的全部或部分用于出售，或以出租、出借、转让、分销、发布等其他任何方式供他人使用；&#13;&#10;2. 禁止在接入互联网或移动互联网的任何网站、平台、应用或程序上以任何方式为他人提供iSlide™插件资源内容的下载。&#13;&#10;The resource is supplied by iSlide™.&#13;&#10;iSlide™ respects all intellectual property rights and protects all the rights its users acquired.Solemnly remind you:&#13;&#10;The ownership and intellectual property of the resources supplied in iSlide Add-in belongs to its owner or the assignee of this ownership.you only acquired the usage of the resources supplied in iSlide Add-in, as well as respected the following restrain terms:&#13;&#10;1.You are only allowed to use such resource for personal and non-commercial aim, not allowed to use such resource or part of it for the sale; or rent, lend, transfer to others; or distribution or release it in any way.&#13;&#10;2.You are not permitted to provide the resource of iSlide Add-in in any website, platform, application access to the Internet or mobile Internet.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3133357" y="11430"/>
            <a:ext cx="5791196" cy="5052695"/>
            <a:chOff x="2534713" y="0"/>
            <a:chExt cx="7861276" cy="6858000"/>
          </a:xfrm>
        </p:grpSpPr>
        <p:sp>
          <p:nvSpPr>
            <p:cNvPr id="4" name="išḻîḓê"/>
            <p:cNvSpPr txBox="1"/>
            <p:nvPr/>
          </p:nvSpPr>
          <p:spPr>
            <a:xfrm>
              <a:off x="8363434" y="1653091"/>
              <a:ext cx="1990318" cy="5817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>
                <a:buSzPct val="25000"/>
              </a:pPr>
              <a:r>
                <a:rPr lang="zh-CN" altLang="en-US" sz="1600" b="1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需求背景</a:t>
              </a:r>
              <a:endParaRPr lang="zh-CN" altLang="en-US" sz="1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9" name="îşlíḓè"/>
            <p:cNvSpPr/>
            <p:nvPr/>
          </p:nvSpPr>
          <p:spPr>
            <a:xfrm>
              <a:off x="7766120" y="1700201"/>
              <a:ext cx="512957" cy="51295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55000"/>
            </a:bodyPr>
            <a:lstStyle/>
            <a:p>
              <a:pPr algn="ctr" defTabSz="913765"/>
              <a:r>
                <a:rPr lang="en-US" altLang="zh-CN" sz="2000" b="1">
                  <a:solidFill>
                    <a:srgbClr val="FFFFFF"/>
                  </a:solidFill>
                </a:rPr>
                <a:t>1</a:t>
              </a:r>
              <a:endParaRPr lang="zh-CN" altLang="en-US" sz="2000" b="1">
                <a:solidFill>
                  <a:srgbClr val="FFFFFF"/>
                </a:solidFill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7244979" y="1944271"/>
              <a:ext cx="521141" cy="0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ïṧḻïḓe"/>
            <p:cNvSpPr txBox="1"/>
            <p:nvPr/>
          </p:nvSpPr>
          <p:spPr>
            <a:xfrm>
              <a:off x="8363434" y="4737769"/>
              <a:ext cx="2032555" cy="5817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>
                <a:buSzPct val="25000"/>
              </a:pPr>
              <a:r>
                <a:rPr lang="zh-CN" altLang="en-US" sz="1600" b="1">
                  <a:solidFill>
                    <a:schemeClr val="accent6"/>
                  </a:solidFill>
                </a:rPr>
                <a:t>使用说明</a:t>
              </a:r>
              <a:endParaRPr lang="zh-CN" altLang="en-US" sz="1600" b="1">
                <a:solidFill>
                  <a:schemeClr val="accent6"/>
                </a:solidFill>
              </a:endParaRPr>
            </a:p>
          </p:txBody>
        </p:sp>
        <p:sp>
          <p:nvSpPr>
            <p:cNvPr id="14" name="ïṣ1ïḑè"/>
            <p:cNvSpPr/>
            <p:nvPr/>
          </p:nvSpPr>
          <p:spPr>
            <a:xfrm>
              <a:off x="7766120" y="4784352"/>
              <a:ext cx="512957" cy="512957"/>
            </a:xfrm>
            <a:prstGeom prst="ellipse">
              <a:avLst/>
            </a:prstGeom>
            <a:solidFill>
              <a:schemeClr val="accent2"/>
            </a:solidFill>
            <a:ln w="5715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55000"/>
            </a:bodyPr>
            <a:lstStyle/>
            <a:p>
              <a:pPr algn="ctr" defTabSz="913765"/>
              <a:r>
                <a:rPr lang="en-US" altLang="zh-CN" sz="2000" b="1">
                  <a:solidFill>
                    <a:srgbClr val="FFFFFF"/>
                  </a:solidFill>
                </a:rPr>
                <a:t>3</a:t>
              </a:r>
              <a:endParaRPr lang="zh-CN" altLang="en-US" sz="2000" b="1">
                <a:solidFill>
                  <a:srgbClr val="FFFFFF"/>
                </a:solidFill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7244979" y="5028422"/>
              <a:ext cx="521141" cy="0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7236458" y="0"/>
              <a:ext cx="17042" cy="685800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îṡḷîḑè"/>
            <p:cNvSpPr txBox="1"/>
            <p:nvPr/>
          </p:nvSpPr>
          <p:spPr>
            <a:xfrm>
              <a:off x="2534713" y="3346065"/>
              <a:ext cx="3412072" cy="5819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r">
                <a:buSzPct val="25000"/>
              </a:pPr>
              <a:r>
                <a:rPr lang="zh-CN" altLang="en-US" sz="1600" b="1"/>
                <a:t>产品介绍</a:t>
              </a:r>
              <a:endParaRPr lang="zh-CN" altLang="en-US" sz="1600" b="1"/>
            </a:p>
          </p:txBody>
        </p:sp>
        <p:sp>
          <p:nvSpPr>
            <p:cNvPr id="22" name="îŝ1íďé"/>
            <p:cNvSpPr/>
            <p:nvPr/>
          </p:nvSpPr>
          <p:spPr>
            <a:xfrm flipH="1">
              <a:off x="6154405" y="3392958"/>
              <a:ext cx="512957" cy="512957"/>
            </a:xfrm>
            <a:prstGeom prst="ellipse">
              <a:avLst/>
            </a:prstGeom>
            <a:solidFill>
              <a:schemeClr val="accent2"/>
            </a:solidFill>
            <a:ln w="5715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55000"/>
            </a:bodyPr>
            <a:lstStyle/>
            <a:p>
              <a:pPr algn="ctr" defTabSz="913765"/>
              <a:r>
                <a:rPr lang="en-US" altLang="zh-CN" sz="2000" b="1">
                  <a:solidFill>
                    <a:srgbClr val="FFFFFF"/>
                  </a:solidFill>
                </a:rPr>
                <a:t>2</a:t>
              </a:r>
              <a:endParaRPr lang="zh-CN" altLang="en-US" sz="2000" b="1">
                <a:solidFill>
                  <a:srgbClr val="FFFFFF"/>
                </a:solidFill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6662043" y="3637028"/>
              <a:ext cx="582936" cy="0"/>
            </a:xfrm>
            <a:prstGeom prst="line">
              <a:avLst/>
            </a:prstGeom>
            <a:ln w="158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标题 1"/>
          <p:cNvSpPr txBox="1"/>
          <p:nvPr/>
        </p:nvSpPr>
        <p:spPr>
          <a:xfrm>
            <a:off x="452120" y="229870"/>
            <a:ext cx="3657600" cy="377190"/>
          </a:xfrm>
          <a:prstGeom prst="rect">
            <a:avLst/>
          </a:prstGeom>
        </p:spPr>
        <p:txBody>
          <a:bodyPr anchor="ctr"/>
          <a:p>
            <a:pPr marR="0" algn="l" defTabSz="685800" fontAlgn="auto">
              <a:lnSpc>
                <a:spcPct val="90000"/>
              </a:lnSpc>
              <a:buClrTx/>
              <a:buSzTx/>
              <a:buFontTx/>
            </a:pPr>
            <a:r>
              <a:rPr kumimoji="0" lang="zh-CN" altLang="en-US" sz="2000" b="1" kern="1200" cap="none" spc="0" normalizeH="0" baseline="0" smtClean="0">
                <a:solidFill>
                  <a:srgbClr val="613620"/>
                </a:solidFill>
                <a:latin typeface="+mj-lt"/>
                <a:ea typeface="+mj-ea"/>
                <a:cs typeface="+mj-cs"/>
              </a:rPr>
              <a:t>目录</a:t>
            </a:r>
            <a:endParaRPr kumimoji="0" lang="zh-CN" altLang="en-US" sz="2000" b="1" kern="1200" cap="none" spc="0" normalizeH="0" baseline="0" smtClean="0">
              <a:solidFill>
                <a:srgbClr val="613620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82" name="矩形 81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</p:grpSp>
      <p:sp>
        <p:nvSpPr>
          <p:cNvPr id="88" name="矩形 87"/>
          <p:cNvSpPr/>
          <p:nvPr/>
        </p:nvSpPr>
        <p:spPr>
          <a:xfrm>
            <a:off x="-5080" y="152400"/>
            <a:ext cx="447040" cy="5905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3" name="任意多边形: 形状 132"/>
          <p:cNvSpPr/>
          <p:nvPr>
            <p:custDataLst>
              <p:tags r:id="rId2"/>
            </p:custDataLst>
          </p:nvPr>
        </p:nvSpPr>
        <p:spPr>
          <a:xfrm>
            <a:off x="71755" y="1189759"/>
            <a:ext cx="4283075" cy="3311988"/>
          </a:xfrm>
          <a:custGeom>
            <a:avLst/>
            <a:gdLst>
              <a:gd name="connsiteX0" fmla="*/ 920470 w 6739812"/>
              <a:gd name="connsiteY0" fmla="*/ 5187673 h 5211717"/>
              <a:gd name="connsiteX1" fmla="*/ 924635 w 6739812"/>
              <a:gd name="connsiteY1" fmla="*/ 5208499 h 5211717"/>
              <a:gd name="connsiteX2" fmla="*/ 922692 w 6739812"/>
              <a:gd name="connsiteY2" fmla="*/ 5210998 h 5211717"/>
              <a:gd name="connsiteX3" fmla="*/ 917416 w 6739812"/>
              <a:gd name="connsiteY3" fmla="*/ 5191838 h 5211717"/>
              <a:gd name="connsiteX4" fmla="*/ 920470 w 6739812"/>
              <a:gd name="connsiteY4" fmla="*/ 5187673 h 5211717"/>
              <a:gd name="connsiteX5" fmla="*/ 919359 w 6739812"/>
              <a:gd name="connsiteY5" fmla="*/ 5181842 h 5211717"/>
              <a:gd name="connsiteX6" fmla="*/ 920747 w 6739812"/>
              <a:gd name="connsiteY6" fmla="*/ 5182397 h 5211717"/>
              <a:gd name="connsiteX7" fmla="*/ 921580 w 6739812"/>
              <a:gd name="connsiteY7" fmla="*/ 5186285 h 5211717"/>
              <a:gd name="connsiteX8" fmla="*/ 920470 w 6739812"/>
              <a:gd name="connsiteY8" fmla="*/ 5187673 h 5211717"/>
              <a:gd name="connsiteX9" fmla="*/ 919359 w 6739812"/>
              <a:gd name="connsiteY9" fmla="*/ 5181842 h 5211717"/>
              <a:gd name="connsiteX10" fmla="*/ 933243 w 6739812"/>
              <a:gd name="connsiteY10" fmla="*/ 5040779 h 5211717"/>
              <a:gd name="connsiteX11" fmla="*/ 935187 w 6739812"/>
              <a:gd name="connsiteY11" fmla="*/ 5041057 h 5211717"/>
              <a:gd name="connsiteX12" fmla="*/ 936853 w 6739812"/>
              <a:gd name="connsiteY12" fmla="*/ 5049665 h 5211717"/>
              <a:gd name="connsiteX13" fmla="*/ 848273 w 6739812"/>
              <a:gd name="connsiteY13" fmla="*/ 4977190 h 5211717"/>
              <a:gd name="connsiteX14" fmla="*/ 849106 w 6739812"/>
              <a:gd name="connsiteY14" fmla="*/ 4977468 h 5211717"/>
              <a:gd name="connsiteX15" fmla="*/ 850183 w 6739812"/>
              <a:gd name="connsiteY15" fmla="*/ 4980697 h 5211717"/>
              <a:gd name="connsiteX16" fmla="*/ 849939 w 6739812"/>
              <a:gd name="connsiteY16" fmla="*/ 4981078 h 5211717"/>
              <a:gd name="connsiteX17" fmla="*/ 850031 w 6739812"/>
              <a:gd name="connsiteY17" fmla="*/ 4981360 h 5211717"/>
              <a:gd name="connsiteX18" fmla="*/ 849661 w 6739812"/>
              <a:gd name="connsiteY18" fmla="*/ 4982466 h 5211717"/>
              <a:gd name="connsiteX19" fmla="*/ 848273 w 6739812"/>
              <a:gd name="connsiteY19" fmla="*/ 4977190 h 5211717"/>
              <a:gd name="connsiteX20" fmla="*/ 854625 w 6739812"/>
              <a:gd name="connsiteY20" fmla="*/ 4973754 h 5211717"/>
              <a:gd name="connsiteX21" fmla="*/ 861602 w 6739812"/>
              <a:gd name="connsiteY21" fmla="*/ 4974136 h 5211717"/>
              <a:gd name="connsiteX22" fmla="*/ 873820 w 6739812"/>
              <a:gd name="connsiteY22" fmla="*/ 4998017 h 5211717"/>
              <a:gd name="connsiteX23" fmla="*/ 876874 w 6739812"/>
              <a:gd name="connsiteY23" fmla="*/ 5003015 h 5211717"/>
              <a:gd name="connsiteX24" fmla="*/ 877707 w 6739812"/>
              <a:gd name="connsiteY24" fmla="*/ 5004403 h 5211717"/>
              <a:gd name="connsiteX25" fmla="*/ 882983 w 6739812"/>
              <a:gd name="connsiteY25" fmla="*/ 5038281 h 5211717"/>
              <a:gd name="connsiteX26" fmla="*/ 874653 w 6739812"/>
              <a:gd name="connsiteY26" fmla="*/ 5040780 h 5211717"/>
              <a:gd name="connsiteX27" fmla="*/ 859102 w 6739812"/>
              <a:gd name="connsiteY27" fmla="*/ 5009402 h 5211717"/>
              <a:gd name="connsiteX28" fmla="*/ 850031 w 6739812"/>
              <a:gd name="connsiteY28" fmla="*/ 4981360 h 5211717"/>
              <a:gd name="connsiteX29" fmla="*/ 850217 w 6739812"/>
              <a:gd name="connsiteY29" fmla="*/ 4980800 h 5211717"/>
              <a:gd name="connsiteX30" fmla="*/ 850183 w 6739812"/>
              <a:gd name="connsiteY30" fmla="*/ 4980697 h 5211717"/>
              <a:gd name="connsiteX31" fmla="*/ 1313389 w 6739812"/>
              <a:gd name="connsiteY31" fmla="*/ 4926652 h 5211717"/>
              <a:gd name="connsiteX32" fmla="*/ 1315888 w 6739812"/>
              <a:gd name="connsiteY32" fmla="*/ 4928596 h 5211717"/>
              <a:gd name="connsiteX33" fmla="*/ 1314500 w 6739812"/>
              <a:gd name="connsiteY33" fmla="*/ 4931928 h 5211717"/>
              <a:gd name="connsiteX34" fmla="*/ 849661 w 6739812"/>
              <a:gd name="connsiteY34" fmla="*/ 4926652 h 5211717"/>
              <a:gd name="connsiteX35" fmla="*/ 866322 w 6739812"/>
              <a:gd name="connsiteY35" fmla="*/ 4967471 h 5211717"/>
              <a:gd name="connsiteX36" fmla="*/ 860768 w 6739812"/>
              <a:gd name="connsiteY36" fmla="*/ 4969137 h 5211717"/>
              <a:gd name="connsiteX37" fmla="*/ 849661 w 6739812"/>
              <a:gd name="connsiteY37" fmla="*/ 4926652 h 5211717"/>
              <a:gd name="connsiteX38" fmla="*/ 1273448 w 6739812"/>
              <a:gd name="connsiteY38" fmla="*/ 4923025 h 5211717"/>
              <a:gd name="connsiteX39" fmla="*/ 1282845 w 6739812"/>
              <a:gd name="connsiteY39" fmla="*/ 4928874 h 5211717"/>
              <a:gd name="connsiteX40" fmla="*/ 1287565 w 6739812"/>
              <a:gd name="connsiteY40" fmla="*/ 4938870 h 5211717"/>
              <a:gd name="connsiteX41" fmla="*/ 1292008 w 6739812"/>
              <a:gd name="connsiteY41" fmla="*/ 4955531 h 5211717"/>
              <a:gd name="connsiteX42" fmla="*/ 1289787 w 6739812"/>
              <a:gd name="connsiteY42" fmla="*/ 4977191 h 5211717"/>
              <a:gd name="connsiteX43" fmla="*/ 1252022 w 6739812"/>
              <a:gd name="connsiteY43" fmla="*/ 5027728 h 5211717"/>
              <a:gd name="connsiteX44" fmla="*/ 1212591 w 6739812"/>
              <a:gd name="connsiteY44" fmla="*/ 5019953 h 5211717"/>
              <a:gd name="connsiteX45" fmla="*/ 1208704 w 6739812"/>
              <a:gd name="connsiteY45" fmla="*/ 5017732 h 5211717"/>
              <a:gd name="connsiteX46" fmla="*/ 1201484 w 6739812"/>
              <a:gd name="connsiteY46" fmla="*/ 4996073 h 5211717"/>
              <a:gd name="connsiteX47" fmla="*/ 1202317 w 6739812"/>
              <a:gd name="connsiteY47" fmla="*/ 4970249 h 5211717"/>
              <a:gd name="connsiteX48" fmla="*/ 1210925 w 6739812"/>
              <a:gd name="connsiteY48" fmla="*/ 4959697 h 5211717"/>
              <a:gd name="connsiteX49" fmla="*/ 1223699 w 6739812"/>
              <a:gd name="connsiteY49" fmla="*/ 4963029 h 5211717"/>
              <a:gd name="connsiteX50" fmla="*/ 1231196 w 6739812"/>
              <a:gd name="connsiteY50" fmla="*/ 4955531 h 5211717"/>
              <a:gd name="connsiteX51" fmla="*/ 1253688 w 6739812"/>
              <a:gd name="connsiteY51" fmla="*/ 4931928 h 5211717"/>
              <a:gd name="connsiteX52" fmla="*/ 1273448 w 6739812"/>
              <a:gd name="connsiteY52" fmla="*/ 4923025 h 5211717"/>
              <a:gd name="connsiteX53" fmla="*/ 848828 w 6739812"/>
              <a:gd name="connsiteY53" fmla="*/ 4921654 h 5211717"/>
              <a:gd name="connsiteX54" fmla="*/ 849939 w 6739812"/>
              <a:gd name="connsiteY54" fmla="*/ 4926374 h 5211717"/>
              <a:gd name="connsiteX55" fmla="*/ 849106 w 6739812"/>
              <a:gd name="connsiteY55" fmla="*/ 4924708 h 5211717"/>
              <a:gd name="connsiteX56" fmla="*/ 848273 w 6739812"/>
              <a:gd name="connsiteY56" fmla="*/ 4923875 h 5211717"/>
              <a:gd name="connsiteX57" fmla="*/ 848828 w 6739812"/>
              <a:gd name="connsiteY57" fmla="*/ 4921654 h 5211717"/>
              <a:gd name="connsiteX58" fmla="*/ 844836 w 6739812"/>
              <a:gd name="connsiteY58" fmla="*/ 4920925 h 5211717"/>
              <a:gd name="connsiteX59" fmla="*/ 847995 w 6739812"/>
              <a:gd name="connsiteY59" fmla="*/ 4924153 h 5211717"/>
              <a:gd name="connsiteX60" fmla="*/ 846884 w 6739812"/>
              <a:gd name="connsiteY60" fmla="*/ 4925819 h 5211717"/>
              <a:gd name="connsiteX61" fmla="*/ 844836 w 6739812"/>
              <a:gd name="connsiteY61" fmla="*/ 4920925 h 5211717"/>
              <a:gd name="connsiteX62" fmla="*/ 826891 w 6739812"/>
              <a:gd name="connsiteY62" fmla="*/ 4919433 h 5211717"/>
              <a:gd name="connsiteX63" fmla="*/ 836054 w 6739812"/>
              <a:gd name="connsiteY63" fmla="*/ 4934428 h 5211717"/>
              <a:gd name="connsiteX64" fmla="*/ 840775 w 6739812"/>
              <a:gd name="connsiteY64" fmla="*/ 4950256 h 5211717"/>
              <a:gd name="connsiteX65" fmla="*/ 847995 w 6739812"/>
              <a:gd name="connsiteY65" fmla="*/ 4977191 h 5211717"/>
              <a:gd name="connsiteX66" fmla="*/ 842163 w 6739812"/>
              <a:gd name="connsiteY66" fmla="*/ 4975802 h 5211717"/>
              <a:gd name="connsiteX67" fmla="*/ 829112 w 6739812"/>
              <a:gd name="connsiteY67" fmla="*/ 4949423 h 5211717"/>
              <a:gd name="connsiteX68" fmla="*/ 826891 w 6739812"/>
              <a:gd name="connsiteY68" fmla="*/ 4919433 h 5211717"/>
              <a:gd name="connsiteX69" fmla="*/ 1075972 w 6739812"/>
              <a:gd name="connsiteY69" fmla="*/ 4902494 h 5211717"/>
              <a:gd name="connsiteX70" fmla="*/ 1078193 w 6739812"/>
              <a:gd name="connsiteY70" fmla="*/ 4911380 h 5211717"/>
              <a:gd name="connsiteX71" fmla="*/ 1079582 w 6739812"/>
              <a:gd name="connsiteY71" fmla="*/ 4908325 h 5211717"/>
              <a:gd name="connsiteX72" fmla="*/ 1913181 w 6739812"/>
              <a:gd name="connsiteY72" fmla="*/ 4898329 h 5211717"/>
              <a:gd name="connsiteX73" fmla="*/ 1923455 w 6739812"/>
              <a:gd name="connsiteY73" fmla="*/ 4914989 h 5211717"/>
              <a:gd name="connsiteX74" fmla="*/ 1926510 w 6739812"/>
              <a:gd name="connsiteY74" fmla="*/ 4928596 h 5211717"/>
              <a:gd name="connsiteX75" fmla="*/ 1921234 w 6739812"/>
              <a:gd name="connsiteY75" fmla="*/ 4951366 h 5211717"/>
              <a:gd name="connsiteX76" fmla="*/ 1892632 w 6739812"/>
              <a:gd name="connsiteY76" fmla="*/ 4936648 h 5211717"/>
              <a:gd name="connsiteX77" fmla="*/ 1886523 w 6739812"/>
              <a:gd name="connsiteY77" fmla="*/ 4925819 h 5211717"/>
              <a:gd name="connsiteX78" fmla="*/ 1885690 w 6739812"/>
              <a:gd name="connsiteY78" fmla="*/ 4918044 h 5211717"/>
              <a:gd name="connsiteX79" fmla="*/ 1899019 w 6739812"/>
              <a:gd name="connsiteY79" fmla="*/ 4906937 h 5211717"/>
              <a:gd name="connsiteX80" fmla="*/ 1898186 w 6739812"/>
              <a:gd name="connsiteY80" fmla="*/ 4904437 h 5211717"/>
              <a:gd name="connsiteX81" fmla="*/ 1913181 w 6739812"/>
              <a:gd name="connsiteY81" fmla="*/ 4898329 h 5211717"/>
              <a:gd name="connsiteX82" fmla="*/ 977950 w 6739812"/>
              <a:gd name="connsiteY82" fmla="*/ 4856607 h 5211717"/>
              <a:gd name="connsiteX83" fmla="*/ 978783 w 6739812"/>
              <a:gd name="connsiteY83" fmla="*/ 4866673 h 5211717"/>
              <a:gd name="connsiteX84" fmla="*/ 986559 w 6739812"/>
              <a:gd name="connsiteY84" fmla="*/ 4876114 h 5211717"/>
              <a:gd name="connsiteX85" fmla="*/ 989613 w 6739812"/>
              <a:gd name="connsiteY85" fmla="*/ 4866118 h 5211717"/>
              <a:gd name="connsiteX86" fmla="*/ 981282 w 6739812"/>
              <a:gd name="connsiteY86" fmla="*/ 4856954 h 5211717"/>
              <a:gd name="connsiteX87" fmla="*/ 977950 w 6739812"/>
              <a:gd name="connsiteY87" fmla="*/ 4856607 h 5211717"/>
              <a:gd name="connsiteX88" fmla="*/ 1027056 w 6739812"/>
              <a:gd name="connsiteY88" fmla="*/ 4835694 h 5211717"/>
              <a:gd name="connsiteX89" fmla="*/ 1016825 w 6739812"/>
              <a:gd name="connsiteY89" fmla="*/ 4870838 h 5211717"/>
              <a:gd name="connsiteX90" fmla="*/ 1023491 w 6739812"/>
              <a:gd name="connsiteY90" fmla="*/ 4898329 h 5211717"/>
              <a:gd name="connsiteX91" fmla="*/ 1028766 w 6739812"/>
              <a:gd name="connsiteY91" fmla="*/ 4907492 h 5211717"/>
              <a:gd name="connsiteX92" fmla="*/ 1033209 w 6739812"/>
              <a:gd name="connsiteY92" fmla="*/ 4911657 h 5211717"/>
              <a:gd name="connsiteX93" fmla="*/ 1044594 w 6739812"/>
              <a:gd name="connsiteY93" fmla="*/ 4869450 h 5211717"/>
              <a:gd name="connsiteX94" fmla="*/ 1039595 w 6739812"/>
              <a:gd name="connsiteY94" fmla="*/ 4842515 h 5211717"/>
              <a:gd name="connsiteX95" fmla="*/ 1034597 w 6739812"/>
              <a:gd name="connsiteY95" fmla="*/ 4836128 h 5211717"/>
              <a:gd name="connsiteX96" fmla="*/ 1027056 w 6739812"/>
              <a:gd name="connsiteY96" fmla="*/ 4835694 h 5211717"/>
              <a:gd name="connsiteX97" fmla="*/ 1748655 w 6739812"/>
              <a:gd name="connsiteY97" fmla="*/ 4822973 h 5211717"/>
              <a:gd name="connsiteX98" fmla="*/ 1772397 w 6739812"/>
              <a:gd name="connsiteY98" fmla="*/ 4830020 h 5211717"/>
              <a:gd name="connsiteX99" fmla="*/ 1786003 w 6739812"/>
              <a:gd name="connsiteY99" fmla="*/ 4844459 h 5211717"/>
              <a:gd name="connsiteX100" fmla="*/ 1791557 w 6739812"/>
              <a:gd name="connsiteY100" fmla="*/ 4858343 h 5211717"/>
              <a:gd name="connsiteX101" fmla="*/ 1789058 w 6739812"/>
              <a:gd name="connsiteY101" fmla="*/ 4869728 h 5211717"/>
              <a:gd name="connsiteX102" fmla="*/ 1763789 w 6739812"/>
              <a:gd name="connsiteY102" fmla="*/ 4873616 h 5211717"/>
              <a:gd name="connsiteX103" fmla="*/ 1764344 w 6739812"/>
              <a:gd name="connsiteY103" fmla="*/ 4875559 h 5211717"/>
              <a:gd name="connsiteX104" fmla="*/ 1738242 w 6739812"/>
              <a:gd name="connsiteY104" fmla="*/ 4877226 h 5211717"/>
              <a:gd name="connsiteX105" fmla="*/ 1732689 w 6739812"/>
              <a:gd name="connsiteY105" fmla="*/ 4868617 h 5211717"/>
              <a:gd name="connsiteX106" fmla="*/ 1727968 w 6739812"/>
              <a:gd name="connsiteY106" fmla="*/ 4845570 h 5211717"/>
              <a:gd name="connsiteX107" fmla="*/ 1733244 w 6739812"/>
              <a:gd name="connsiteY107" fmla="*/ 4841127 h 5211717"/>
              <a:gd name="connsiteX108" fmla="*/ 1748655 w 6739812"/>
              <a:gd name="connsiteY108" fmla="*/ 4822973 h 5211717"/>
              <a:gd name="connsiteX109" fmla="*/ 1866114 w 6739812"/>
              <a:gd name="connsiteY109" fmla="*/ 4757474 h 5211717"/>
              <a:gd name="connsiteX110" fmla="*/ 1877360 w 6739812"/>
              <a:gd name="connsiteY110" fmla="*/ 4766430 h 5211717"/>
              <a:gd name="connsiteX111" fmla="*/ 1905961 w 6739812"/>
              <a:gd name="connsiteY111" fmla="*/ 4782535 h 5211717"/>
              <a:gd name="connsiteX112" fmla="*/ 1950945 w 6739812"/>
              <a:gd name="connsiteY112" fmla="*/ 4774205 h 5211717"/>
              <a:gd name="connsiteX113" fmla="*/ 1968162 w 6739812"/>
              <a:gd name="connsiteY113" fmla="*/ 4774760 h 5211717"/>
              <a:gd name="connsiteX114" fmla="*/ 1979547 w 6739812"/>
              <a:gd name="connsiteY114" fmla="*/ 4797530 h 5211717"/>
              <a:gd name="connsiteX115" fmla="*/ 1981768 w 6739812"/>
              <a:gd name="connsiteY115" fmla="*/ 4810581 h 5211717"/>
              <a:gd name="connsiteX116" fmla="*/ 1968717 w 6739812"/>
              <a:gd name="connsiteY116" fmla="*/ 4820300 h 5211717"/>
              <a:gd name="connsiteX117" fmla="*/ 1949557 w 6739812"/>
              <a:gd name="connsiteY117" fmla="*/ 4821689 h 5211717"/>
              <a:gd name="connsiteX118" fmla="*/ 1928731 w 6739812"/>
              <a:gd name="connsiteY118" fmla="*/ 4830297 h 5211717"/>
              <a:gd name="connsiteX119" fmla="*/ 1843761 w 6739812"/>
              <a:gd name="connsiteY119" fmla="*/ 4809193 h 5211717"/>
              <a:gd name="connsiteX120" fmla="*/ 1826544 w 6739812"/>
              <a:gd name="connsiteY120" fmla="*/ 4808360 h 5211717"/>
              <a:gd name="connsiteX121" fmla="*/ 1820435 w 6739812"/>
              <a:gd name="connsiteY121" fmla="*/ 4797253 h 5211717"/>
              <a:gd name="connsiteX122" fmla="*/ 1816825 w 6739812"/>
              <a:gd name="connsiteY122" fmla="*/ 4777260 h 5211717"/>
              <a:gd name="connsiteX123" fmla="*/ 1841539 w 6739812"/>
              <a:gd name="connsiteY123" fmla="*/ 4772261 h 5211717"/>
              <a:gd name="connsiteX124" fmla="*/ 1858200 w 6739812"/>
              <a:gd name="connsiteY124" fmla="*/ 4758932 h 5211717"/>
              <a:gd name="connsiteX125" fmla="*/ 1866114 w 6739812"/>
              <a:gd name="connsiteY125" fmla="*/ 4757474 h 5211717"/>
              <a:gd name="connsiteX126" fmla="*/ 1080692 w 6739812"/>
              <a:gd name="connsiteY126" fmla="*/ 4728943 h 5211717"/>
              <a:gd name="connsiteX127" fmla="*/ 1081249 w 6739812"/>
              <a:gd name="connsiteY127" fmla="*/ 4744493 h 5211717"/>
              <a:gd name="connsiteX128" fmla="*/ 1083469 w 6739812"/>
              <a:gd name="connsiteY128" fmla="*/ 4750602 h 5211717"/>
              <a:gd name="connsiteX129" fmla="*/ 1085690 w 6739812"/>
              <a:gd name="connsiteY129" fmla="*/ 4755601 h 5211717"/>
              <a:gd name="connsiteX130" fmla="*/ 1095409 w 6739812"/>
              <a:gd name="connsiteY130" fmla="*/ 4758377 h 5211717"/>
              <a:gd name="connsiteX131" fmla="*/ 1093466 w 6739812"/>
              <a:gd name="connsiteY131" fmla="*/ 4745882 h 5211717"/>
              <a:gd name="connsiteX132" fmla="*/ 1089023 w 6739812"/>
              <a:gd name="connsiteY132" fmla="*/ 4734497 h 5211717"/>
              <a:gd name="connsiteX133" fmla="*/ 1080692 w 6739812"/>
              <a:gd name="connsiteY133" fmla="*/ 4728943 h 5211717"/>
              <a:gd name="connsiteX134" fmla="*/ 1684094 w 6739812"/>
              <a:gd name="connsiteY134" fmla="*/ 4720335 h 5211717"/>
              <a:gd name="connsiteX135" fmla="*/ 1696034 w 6739812"/>
              <a:gd name="connsiteY135" fmla="*/ 4731997 h 5211717"/>
              <a:gd name="connsiteX136" fmla="*/ 1697700 w 6739812"/>
              <a:gd name="connsiteY136" fmla="*/ 4743382 h 5211717"/>
              <a:gd name="connsiteX137" fmla="*/ 1689369 w 6739812"/>
              <a:gd name="connsiteY137" fmla="*/ 4745326 h 5211717"/>
              <a:gd name="connsiteX138" fmla="*/ 1683816 w 6739812"/>
              <a:gd name="connsiteY138" fmla="*/ 4735052 h 5211717"/>
              <a:gd name="connsiteX139" fmla="*/ 1684094 w 6739812"/>
              <a:gd name="connsiteY139" fmla="*/ 4720335 h 5211717"/>
              <a:gd name="connsiteX140" fmla="*/ 1719915 w 6739812"/>
              <a:gd name="connsiteY140" fmla="*/ 4713670 h 5211717"/>
              <a:gd name="connsiteX141" fmla="*/ 1764066 w 6739812"/>
              <a:gd name="connsiteY141" fmla="*/ 4737828 h 5211717"/>
              <a:gd name="connsiteX142" fmla="*/ 1779894 w 6739812"/>
              <a:gd name="connsiteY142" fmla="*/ 4759210 h 5211717"/>
              <a:gd name="connsiteX143" fmla="*/ 1785448 w 6739812"/>
              <a:gd name="connsiteY143" fmla="*/ 4771706 h 5211717"/>
              <a:gd name="connsiteX144" fmla="*/ 1786281 w 6739812"/>
              <a:gd name="connsiteY144" fmla="*/ 4782257 h 5211717"/>
              <a:gd name="connsiteX145" fmla="*/ 1784059 w 6739812"/>
              <a:gd name="connsiteY145" fmla="*/ 4785034 h 5211717"/>
              <a:gd name="connsiteX146" fmla="*/ 1739075 w 6739812"/>
              <a:gd name="connsiteY146" fmla="*/ 4768929 h 5211717"/>
              <a:gd name="connsiteX147" fmla="*/ 1726579 w 6739812"/>
              <a:gd name="connsiteY147" fmla="*/ 4761154 h 5211717"/>
              <a:gd name="connsiteX148" fmla="*/ 1720748 w 6739812"/>
              <a:gd name="connsiteY148" fmla="*/ 4746714 h 5211717"/>
              <a:gd name="connsiteX149" fmla="*/ 1716305 w 6739812"/>
              <a:gd name="connsiteY149" fmla="*/ 4722001 h 5211717"/>
              <a:gd name="connsiteX150" fmla="*/ 1719915 w 6739812"/>
              <a:gd name="connsiteY150" fmla="*/ 4713670 h 5211717"/>
              <a:gd name="connsiteX151" fmla="*/ 1526371 w 6739812"/>
              <a:gd name="connsiteY151" fmla="*/ 4685625 h 5211717"/>
              <a:gd name="connsiteX152" fmla="*/ 1568023 w 6739812"/>
              <a:gd name="connsiteY152" fmla="*/ 4689790 h 5211717"/>
              <a:gd name="connsiteX153" fmla="*/ 1577464 w 6739812"/>
              <a:gd name="connsiteY153" fmla="*/ 4698954 h 5211717"/>
              <a:gd name="connsiteX154" fmla="*/ 1611619 w 6739812"/>
              <a:gd name="connsiteY154" fmla="*/ 4723945 h 5211717"/>
              <a:gd name="connsiteX155" fmla="*/ 1623004 w 6739812"/>
              <a:gd name="connsiteY155" fmla="*/ 4747270 h 5211717"/>
              <a:gd name="connsiteX156" fmla="*/ 1625226 w 6739812"/>
              <a:gd name="connsiteY156" fmla="*/ 4745327 h 5211717"/>
              <a:gd name="connsiteX157" fmla="*/ 1624670 w 6739812"/>
              <a:gd name="connsiteY157" fmla="*/ 4748936 h 5211717"/>
              <a:gd name="connsiteX158" fmla="*/ 1615229 w 6739812"/>
              <a:gd name="connsiteY158" fmla="*/ 4760599 h 5211717"/>
              <a:gd name="connsiteX159" fmla="*/ 1602456 w 6739812"/>
              <a:gd name="connsiteY159" fmla="*/ 4782258 h 5211717"/>
              <a:gd name="connsiteX160" fmla="*/ 1589960 w 6739812"/>
              <a:gd name="connsiteY160" fmla="*/ 4773095 h 5211717"/>
              <a:gd name="connsiteX161" fmla="*/ 1545531 w 6739812"/>
              <a:gd name="connsiteY161" fmla="*/ 4756711 h 5211717"/>
              <a:gd name="connsiteX162" fmla="*/ 1536090 w 6739812"/>
              <a:gd name="connsiteY162" fmla="*/ 4744771 h 5211717"/>
              <a:gd name="connsiteX163" fmla="*/ 1526649 w 6739812"/>
              <a:gd name="connsiteY163" fmla="*/ 4712005 h 5211717"/>
              <a:gd name="connsiteX164" fmla="*/ 1524705 w 6739812"/>
              <a:gd name="connsiteY164" fmla="*/ 4690623 h 5211717"/>
              <a:gd name="connsiteX165" fmla="*/ 1526371 w 6739812"/>
              <a:gd name="connsiteY165" fmla="*/ 4685625 h 5211717"/>
              <a:gd name="connsiteX166" fmla="*/ 1944004 w 6739812"/>
              <a:gd name="connsiteY166" fmla="*/ 4657301 h 5211717"/>
              <a:gd name="connsiteX167" fmla="*/ 1948447 w 6739812"/>
              <a:gd name="connsiteY167" fmla="*/ 4666742 h 5211717"/>
              <a:gd name="connsiteX168" fmla="*/ 1948724 w 6739812"/>
              <a:gd name="connsiteY168" fmla="*/ 4675073 h 5211717"/>
              <a:gd name="connsiteX169" fmla="*/ 1940949 w 6739812"/>
              <a:gd name="connsiteY169" fmla="*/ 4669519 h 5211717"/>
              <a:gd name="connsiteX170" fmla="*/ 1938728 w 6739812"/>
              <a:gd name="connsiteY170" fmla="*/ 4659523 h 5211717"/>
              <a:gd name="connsiteX171" fmla="*/ 1944004 w 6739812"/>
              <a:gd name="connsiteY171" fmla="*/ 4657301 h 5211717"/>
              <a:gd name="connsiteX172" fmla="*/ 1868544 w 6739812"/>
              <a:gd name="connsiteY172" fmla="*/ 4631650 h 5211717"/>
              <a:gd name="connsiteX173" fmla="*/ 1880692 w 6739812"/>
              <a:gd name="connsiteY173" fmla="*/ 4633421 h 5211717"/>
              <a:gd name="connsiteX174" fmla="*/ 1886523 w 6739812"/>
              <a:gd name="connsiteY174" fmla="*/ 4643140 h 5211717"/>
              <a:gd name="connsiteX175" fmla="*/ 1891244 w 6739812"/>
              <a:gd name="connsiteY175" fmla="*/ 4665076 h 5211717"/>
              <a:gd name="connsiteX176" fmla="*/ 1882913 w 6739812"/>
              <a:gd name="connsiteY176" fmla="*/ 4673684 h 5211717"/>
              <a:gd name="connsiteX177" fmla="*/ 1870140 w 6739812"/>
              <a:gd name="connsiteY177" fmla="*/ 4672296 h 5211717"/>
              <a:gd name="connsiteX178" fmla="*/ 1864586 w 6739812"/>
              <a:gd name="connsiteY178" fmla="*/ 4662855 h 5211717"/>
              <a:gd name="connsiteX179" fmla="*/ 1860143 w 6739812"/>
              <a:gd name="connsiteY179" fmla="*/ 4640918 h 5211717"/>
              <a:gd name="connsiteX180" fmla="*/ 1868544 w 6739812"/>
              <a:gd name="connsiteY180" fmla="*/ 4631650 h 5211717"/>
              <a:gd name="connsiteX181" fmla="*/ 1822934 w 6739812"/>
              <a:gd name="connsiteY181" fmla="*/ 4620925 h 5211717"/>
              <a:gd name="connsiteX182" fmla="*/ 1832931 w 6739812"/>
              <a:gd name="connsiteY182" fmla="*/ 4634254 h 5211717"/>
              <a:gd name="connsiteX183" fmla="*/ 1832375 w 6739812"/>
              <a:gd name="connsiteY183" fmla="*/ 4649526 h 5211717"/>
              <a:gd name="connsiteX184" fmla="*/ 1827932 w 6739812"/>
              <a:gd name="connsiteY184" fmla="*/ 4651748 h 5211717"/>
              <a:gd name="connsiteX185" fmla="*/ 1818491 w 6739812"/>
              <a:gd name="connsiteY185" fmla="*/ 4647027 h 5211717"/>
              <a:gd name="connsiteX186" fmla="*/ 1812660 w 6739812"/>
              <a:gd name="connsiteY186" fmla="*/ 4636753 h 5211717"/>
              <a:gd name="connsiteX187" fmla="*/ 1811827 w 6739812"/>
              <a:gd name="connsiteY187" fmla="*/ 4626201 h 5211717"/>
              <a:gd name="connsiteX188" fmla="*/ 1822934 w 6739812"/>
              <a:gd name="connsiteY188" fmla="*/ 4620925 h 5211717"/>
              <a:gd name="connsiteX189" fmla="*/ 1656048 w 6739812"/>
              <a:gd name="connsiteY189" fmla="*/ 4565666 h 5211717"/>
              <a:gd name="connsiteX190" fmla="*/ 1656881 w 6739812"/>
              <a:gd name="connsiteY190" fmla="*/ 4575663 h 5211717"/>
              <a:gd name="connsiteX191" fmla="*/ 1666045 w 6739812"/>
              <a:gd name="connsiteY191" fmla="*/ 4594545 h 5211717"/>
              <a:gd name="connsiteX192" fmla="*/ 1672987 w 6739812"/>
              <a:gd name="connsiteY192" fmla="*/ 4592046 h 5211717"/>
              <a:gd name="connsiteX193" fmla="*/ 1676319 w 6739812"/>
              <a:gd name="connsiteY193" fmla="*/ 4587603 h 5211717"/>
              <a:gd name="connsiteX194" fmla="*/ 1676874 w 6739812"/>
              <a:gd name="connsiteY194" fmla="*/ 4580661 h 5211717"/>
              <a:gd name="connsiteX195" fmla="*/ 1669932 w 6739812"/>
              <a:gd name="connsiteY195" fmla="*/ 4568999 h 5211717"/>
              <a:gd name="connsiteX196" fmla="*/ 1656048 w 6739812"/>
              <a:gd name="connsiteY196" fmla="*/ 4565666 h 5211717"/>
              <a:gd name="connsiteX197" fmla="*/ 1463337 w 6739812"/>
              <a:gd name="connsiteY197" fmla="*/ 4542064 h 5211717"/>
              <a:gd name="connsiteX198" fmla="*/ 1461672 w 6739812"/>
              <a:gd name="connsiteY198" fmla="*/ 4551782 h 5211717"/>
              <a:gd name="connsiteX199" fmla="*/ 1465837 w 6739812"/>
              <a:gd name="connsiteY199" fmla="*/ 4555670 h 5211717"/>
              <a:gd name="connsiteX200" fmla="*/ 1467225 w 6739812"/>
              <a:gd name="connsiteY200" fmla="*/ 4551782 h 5211717"/>
              <a:gd name="connsiteX201" fmla="*/ 1464726 w 6739812"/>
              <a:gd name="connsiteY201" fmla="*/ 4545674 h 5211717"/>
              <a:gd name="connsiteX202" fmla="*/ 1463337 w 6739812"/>
              <a:gd name="connsiteY202" fmla="*/ 4542064 h 5211717"/>
              <a:gd name="connsiteX203" fmla="*/ 1250078 w 6739812"/>
              <a:gd name="connsiteY203" fmla="*/ 4461814 h 5211717"/>
              <a:gd name="connsiteX204" fmla="*/ 1248689 w 6739812"/>
              <a:gd name="connsiteY204" fmla="*/ 4466812 h 5211717"/>
              <a:gd name="connsiteX205" fmla="*/ 1250078 w 6739812"/>
              <a:gd name="connsiteY205" fmla="*/ 4478474 h 5211717"/>
              <a:gd name="connsiteX206" fmla="*/ 1255631 w 6739812"/>
              <a:gd name="connsiteY206" fmla="*/ 4489582 h 5211717"/>
              <a:gd name="connsiteX207" fmla="*/ 1259797 w 6739812"/>
              <a:gd name="connsiteY207" fmla="*/ 4493192 h 5211717"/>
              <a:gd name="connsiteX208" fmla="*/ 1262574 w 6739812"/>
              <a:gd name="connsiteY208" fmla="*/ 4475142 h 5211717"/>
              <a:gd name="connsiteX209" fmla="*/ 1250078 w 6739812"/>
              <a:gd name="connsiteY209" fmla="*/ 4461814 h 5211717"/>
              <a:gd name="connsiteX210" fmla="*/ 1619672 w 6739812"/>
              <a:gd name="connsiteY210" fmla="*/ 4458481 h 5211717"/>
              <a:gd name="connsiteX211" fmla="*/ 1595791 w 6739812"/>
              <a:gd name="connsiteY211" fmla="*/ 4460147 h 5211717"/>
              <a:gd name="connsiteX212" fmla="*/ 1589960 w 6739812"/>
              <a:gd name="connsiteY212" fmla="*/ 4463202 h 5211717"/>
              <a:gd name="connsiteX213" fmla="*/ 1593292 w 6739812"/>
              <a:gd name="connsiteY213" fmla="*/ 4485972 h 5211717"/>
              <a:gd name="connsiteX214" fmla="*/ 1604399 w 6739812"/>
              <a:gd name="connsiteY214" fmla="*/ 4508186 h 5211717"/>
              <a:gd name="connsiteX215" fmla="*/ 1677985 w 6739812"/>
              <a:gd name="connsiteY215" fmla="*/ 4517905 h 5211717"/>
              <a:gd name="connsiteX216" fmla="*/ 1706586 w 6739812"/>
              <a:gd name="connsiteY216" fmla="*/ 4523459 h 5211717"/>
              <a:gd name="connsiteX217" fmla="*/ 1754347 w 6739812"/>
              <a:gd name="connsiteY217" fmla="*/ 4515961 h 5211717"/>
              <a:gd name="connsiteX218" fmla="*/ 1749627 w 6739812"/>
              <a:gd name="connsiteY218" fmla="*/ 4494302 h 5211717"/>
              <a:gd name="connsiteX219" fmla="*/ 1743795 w 6739812"/>
              <a:gd name="connsiteY219" fmla="*/ 4484028 h 5211717"/>
              <a:gd name="connsiteX220" fmla="*/ 1693257 w 6739812"/>
              <a:gd name="connsiteY220" fmla="*/ 4472088 h 5211717"/>
              <a:gd name="connsiteX221" fmla="*/ 1662435 w 6739812"/>
              <a:gd name="connsiteY221" fmla="*/ 4469589 h 5211717"/>
              <a:gd name="connsiteX222" fmla="*/ 1619672 w 6739812"/>
              <a:gd name="connsiteY222" fmla="*/ 4458481 h 5211717"/>
              <a:gd name="connsiteX223" fmla="*/ 1767503 w 6739812"/>
              <a:gd name="connsiteY223" fmla="*/ 4393122 h 5211717"/>
              <a:gd name="connsiteX224" fmla="*/ 1773507 w 6739812"/>
              <a:gd name="connsiteY224" fmla="*/ 4396558 h 5211717"/>
              <a:gd name="connsiteX225" fmla="*/ 1835986 w 6739812"/>
              <a:gd name="connsiteY225" fmla="*/ 4423771 h 5211717"/>
              <a:gd name="connsiteX226" fmla="*/ 1854313 w 6739812"/>
              <a:gd name="connsiteY226" fmla="*/ 4427936 h 5211717"/>
              <a:gd name="connsiteX227" fmla="*/ 1862643 w 6739812"/>
              <a:gd name="connsiteY227" fmla="*/ 4423216 h 5211717"/>
              <a:gd name="connsiteX228" fmla="*/ 1902629 w 6739812"/>
              <a:gd name="connsiteY228" fmla="*/ 4403223 h 5211717"/>
              <a:gd name="connsiteX229" fmla="*/ 1927343 w 6739812"/>
              <a:gd name="connsiteY229" fmla="*/ 4417107 h 5211717"/>
              <a:gd name="connsiteX230" fmla="*/ 1937617 w 6739812"/>
              <a:gd name="connsiteY230" fmla="*/ 4442931 h 5211717"/>
              <a:gd name="connsiteX231" fmla="*/ 1938450 w 6739812"/>
              <a:gd name="connsiteY231" fmla="*/ 4453205 h 5211717"/>
              <a:gd name="connsiteX232" fmla="*/ 1917069 w 6739812"/>
              <a:gd name="connsiteY232" fmla="*/ 4458759 h 5211717"/>
              <a:gd name="connsiteX233" fmla="*/ 1859866 w 6739812"/>
              <a:gd name="connsiteY233" fmla="*/ 4479863 h 5211717"/>
              <a:gd name="connsiteX234" fmla="*/ 1813493 w 6739812"/>
              <a:gd name="connsiteY234" fmla="*/ 4503188 h 5211717"/>
              <a:gd name="connsiteX235" fmla="*/ 1805718 w 6739812"/>
              <a:gd name="connsiteY235" fmla="*/ 4519294 h 5211717"/>
              <a:gd name="connsiteX236" fmla="*/ 1788502 w 6739812"/>
              <a:gd name="connsiteY236" fmla="*/ 4555670 h 5211717"/>
              <a:gd name="connsiteX237" fmla="*/ 1723247 w 6739812"/>
              <a:gd name="connsiteY237" fmla="*/ 4583716 h 5211717"/>
              <a:gd name="connsiteX238" fmla="*/ 1723802 w 6739812"/>
              <a:gd name="connsiteY238" fmla="*/ 4598710 h 5211717"/>
              <a:gd name="connsiteX239" fmla="*/ 1729356 w 6739812"/>
              <a:gd name="connsiteY239" fmla="*/ 4606486 h 5211717"/>
              <a:gd name="connsiteX240" fmla="*/ 1781838 w 6739812"/>
              <a:gd name="connsiteY240" fmla="*/ 4611761 h 5211717"/>
              <a:gd name="connsiteX241" fmla="*/ 1793223 w 6739812"/>
              <a:gd name="connsiteY241" fmla="*/ 4635364 h 5211717"/>
              <a:gd name="connsiteX242" fmla="*/ 1796833 w 6739812"/>
              <a:gd name="connsiteY242" fmla="*/ 4658412 h 5211717"/>
              <a:gd name="connsiteX243" fmla="*/ 1794889 w 6739812"/>
              <a:gd name="connsiteY243" fmla="*/ 4662022 h 5211717"/>
              <a:gd name="connsiteX244" fmla="*/ 1757124 w 6739812"/>
              <a:gd name="connsiteY244" fmla="*/ 4659523 h 5211717"/>
              <a:gd name="connsiteX245" fmla="*/ 1735187 w 6739812"/>
              <a:gd name="connsiteY245" fmla="*/ 4654524 h 5211717"/>
              <a:gd name="connsiteX246" fmla="*/ 1688537 w 6739812"/>
              <a:gd name="connsiteY246" fmla="*/ 4645639 h 5211717"/>
              <a:gd name="connsiteX247" fmla="*/ 1675764 w 6739812"/>
              <a:gd name="connsiteY247" fmla="*/ 4647582 h 5211717"/>
              <a:gd name="connsiteX248" fmla="*/ 1633834 w 6739812"/>
              <a:gd name="connsiteY248" fmla="*/ 4643417 h 5211717"/>
              <a:gd name="connsiteX249" fmla="*/ 1624392 w 6739812"/>
              <a:gd name="connsiteY249" fmla="*/ 4633698 h 5211717"/>
              <a:gd name="connsiteX250" fmla="*/ 1608009 w 6739812"/>
              <a:gd name="connsiteY250" fmla="*/ 4603153 h 5211717"/>
              <a:gd name="connsiteX251" fmla="*/ 1610508 w 6739812"/>
              <a:gd name="connsiteY251" fmla="*/ 4591768 h 5211717"/>
              <a:gd name="connsiteX252" fmla="*/ 1627169 w 6739812"/>
              <a:gd name="connsiteY252" fmla="*/ 4581494 h 5211717"/>
              <a:gd name="connsiteX253" fmla="*/ 1624670 w 6739812"/>
              <a:gd name="connsiteY253" fmla="*/ 4559002 h 5211717"/>
              <a:gd name="connsiteX254" fmla="*/ 1619394 w 6739812"/>
              <a:gd name="connsiteY254" fmla="*/ 4552060 h 5211717"/>
              <a:gd name="connsiteX255" fmla="*/ 1591348 w 6739812"/>
              <a:gd name="connsiteY255" fmla="*/ 4558724 h 5211717"/>
              <a:gd name="connsiteX256" fmla="*/ 1581629 w 6739812"/>
              <a:gd name="connsiteY256" fmla="*/ 4547895 h 5211717"/>
              <a:gd name="connsiteX257" fmla="*/ 1543865 w 6739812"/>
              <a:gd name="connsiteY257" fmla="*/ 4461536 h 5211717"/>
              <a:gd name="connsiteX258" fmla="*/ 1536090 w 6739812"/>
              <a:gd name="connsiteY258" fmla="*/ 4419883 h 5211717"/>
              <a:gd name="connsiteX259" fmla="*/ 1539144 w 6739812"/>
              <a:gd name="connsiteY259" fmla="*/ 4409609 h 5211717"/>
              <a:gd name="connsiteX260" fmla="*/ 1541643 w 6739812"/>
              <a:gd name="connsiteY260" fmla="*/ 4407388 h 5211717"/>
              <a:gd name="connsiteX261" fmla="*/ 1556361 w 6739812"/>
              <a:gd name="connsiteY261" fmla="*/ 4401001 h 5211717"/>
              <a:gd name="connsiteX262" fmla="*/ 1610508 w 6739812"/>
              <a:gd name="connsiteY262" fmla="*/ 4412664 h 5211717"/>
              <a:gd name="connsiteX263" fmla="*/ 1624948 w 6739812"/>
              <a:gd name="connsiteY263" fmla="*/ 4415996 h 5211717"/>
              <a:gd name="connsiteX264" fmla="*/ 1762955 w 6739812"/>
              <a:gd name="connsiteY264" fmla="*/ 4394892 h 5211717"/>
              <a:gd name="connsiteX265" fmla="*/ 1767503 w 6739812"/>
              <a:gd name="connsiteY265" fmla="*/ 4393122 h 5211717"/>
              <a:gd name="connsiteX266" fmla="*/ 1186766 w 6739812"/>
              <a:gd name="connsiteY266" fmla="*/ 4382674 h 5211717"/>
              <a:gd name="connsiteX267" fmla="*/ 1188155 w 6739812"/>
              <a:gd name="connsiteY267" fmla="*/ 4394060 h 5211717"/>
              <a:gd name="connsiteX268" fmla="*/ 1198429 w 6739812"/>
              <a:gd name="connsiteY268" fmla="*/ 4421272 h 5211717"/>
              <a:gd name="connsiteX269" fmla="*/ 1202595 w 6739812"/>
              <a:gd name="connsiteY269" fmla="*/ 4424327 h 5211717"/>
              <a:gd name="connsiteX270" fmla="*/ 1206204 w 6739812"/>
              <a:gd name="connsiteY270" fmla="*/ 4425715 h 5211717"/>
              <a:gd name="connsiteX271" fmla="*/ 1206483 w 6739812"/>
              <a:gd name="connsiteY271" fmla="*/ 4411553 h 5211717"/>
              <a:gd name="connsiteX272" fmla="*/ 1194542 w 6739812"/>
              <a:gd name="connsiteY272" fmla="*/ 4387118 h 5211717"/>
              <a:gd name="connsiteX273" fmla="*/ 1186766 w 6739812"/>
              <a:gd name="connsiteY273" fmla="*/ 4382674 h 5211717"/>
              <a:gd name="connsiteX274" fmla="*/ 1568856 w 6739812"/>
              <a:gd name="connsiteY274" fmla="*/ 4233282 h 5211717"/>
              <a:gd name="connsiteX275" fmla="*/ 1599679 w 6739812"/>
              <a:gd name="connsiteY275" fmla="*/ 4235226 h 5211717"/>
              <a:gd name="connsiteX276" fmla="*/ 1608009 w 6739812"/>
              <a:gd name="connsiteY276" fmla="*/ 4248277 h 5211717"/>
              <a:gd name="connsiteX277" fmla="*/ 1609120 w 6739812"/>
              <a:gd name="connsiteY277" fmla="*/ 4259384 h 5211717"/>
              <a:gd name="connsiteX278" fmla="*/ 1589404 w 6739812"/>
              <a:gd name="connsiteY278" fmla="*/ 4307423 h 5211717"/>
              <a:gd name="connsiteX279" fmla="*/ 1574410 w 6739812"/>
              <a:gd name="connsiteY279" fmla="*/ 4310755 h 5211717"/>
              <a:gd name="connsiteX280" fmla="*/ 1568578 w 6739812"/>
              <a:gd name="connsiteY280" fmla="*/ 4300481 h 5211717"/>
              <a:gd name="connsiteX281" fmla="*/ 1559693 w 6739812"/>
              <a:gd name="connsiteY281" fmla="*/ 4270213 h 5211717"/>
              <a:gd name="connsiteX282" fmla="*/ 1558027 w 6739812"/>
              <a:gd name="connsiteY282" fmla="*/ 4249943 h 5211717"/>
              <a:gd name="connsiteX283" fmla="*/ 1568856 w 6739812"/>
              <a:gd name="connsiteY283" fmla="*/ 4233282 h 5211717"/>
              <a:gd name="connsiteX284" fmla="*/ 3684511 w 6739812"/>
              <a:gd name="connsiteY284" fmla="*/ 4177745 h 5211717"/>
              <a:gd name="connsiteX285" fmla="*/ 3687565 w 6739812"/>
              <a:gd name="connsiteY285" fmla="*/ 4178578 h 5211717"/>
              <a:gd name="connsiteX286" fmla="*/ 3692286 w 6739812"/>
              <a:gd name="connsiteY286" fmla="*/ 4188853 h 5211717"/>
              <a:gd name="connsiteX287" fmla="*/ 3691453 w 6739812"/>
              <a:gd name="connsiteY287" fmla="*/ 4193851 h 5211717"/>
              <a:gd name="connsiteX288" fmla="*/ 3684511 w 6739812"/>
              <a:gd name="connsiteY288" fmla="*/ 4177745 h 5211717"/>
              <a:gd name="connsiteX289" fmla="*/ 3806968 w 6739812"/>
              <a:gd name="connsiteY289" fmla="*/ 4158030 h 5211717"/>
              <a:gd name="connsiteX290" fmla="*/ 3811966 w 6739812"/>
              <a:gd name="connsiteY290" fmla="*/ 4166082 h 5211717"/>
              <a:gd name="connsiteX291" fmla="*/ 3811688 w 6739812"/>
              <a:gd name="connsiteY291" fmla="*/ 4172192 h 5211717"/>
              <a:gd name="connsiteX292" fmla="*/ 3807800 w 6739812"/>
              <a:gd name="connsiteY292" fmla="*/ 4169415 h 5211717"/>
              <a:gd name="connsiteX293" fmla="*/ 3804746 w 6739812"/>
              <a:gd name="connsiteY293" fmla="*/ 4159418 h 5211717"/>
              <a:gd name="connsiteX294" fmla="*/ 3806968 w 6739812"/>
              <a:gd name="connsiteY294" fmla="*/ 4158030 h 5211717"/>
              <a:gd name="connsiteX295" fmla="*/ 1658269 w 6739812"/>
              <a:gd name="connsiteY295" fmla="*/ 4130852 h 5211717"/>
              <a:gd name="connsiteX296" fmla="*/ 1662712 w 6739812"/>
              <a:gd name="connsiteY296" fmla="*/ 4134428 h 5211717"/>
              <a:gd name="connsiteX297" fmla="*/ 1668266 w 6739812"/>
              <a:gd name="connsiteY297" fmla="*/ 4143869 h 5211717"/>
              <a:gd name="connsiteX298" fmla="*/ 1672708 w 6739812"/>
              <a:gd name="connsiteY298" fmla="*/ 4159974 h 5211717"/>
              <a:gd name="connsiteX299" fmla="*/ 1674097 w 6739812"/>
              <a:gd name="connsiteY299" fmla="*/ 4188020 h 5211717"/>
              <a:gd name="connsiteX300" fmla="*/ 1649939 w 6739812"/>
              <a:gd name="connsiteY300" fmla="*/ 4223286 h 5211717"/>
              <a:gd name="connsiteX301" fmla="*/ 1645773 w 6739812"/>
              <a:gd name="connsiteY301" fmla="*/ 4238558 h 5211717"/>
              <a:gd name="connsiteX302" fmla="*/ 1623004 w 6739812"/>
              <a:gd name="connsiteY302" fmla="*/ 4234671 h 5211717"/>
              <a:gd name="connsiteX303" fmla="*/ 1618005 w 6739812"/>
              <a:gd name="connsiteY303" fmla="*/ 4220787 h 5211717"/>
              <a:gd name="connsiteX304" fmla="*/ 1616617 w 6739812"/>
              <a:gd name="connsiteY304" fmla="*/ 4209124 h 5211717"/>
              <a:gd name="connsiteX305" fmla="*/ 1619671 w 6739812"/>
              <a:gd name="connsiteY305" fmla="*/ 4199405 h 5211717"/>
              <a:gd name="connsiteX306" fmla="*/ 1655492 w 6739812"/>
              <a:gd name="connsiteY306" fmla="*/ 4131651 h 5211717"/>
              <a:gd name="connsiteX307" fmla="*/ 1658269 w 6739812"/>
              <a:gd name="connsiteY307" fmla="*/ 4130852 h 5211717"/>
              <a:gd name="connsiteX308" fmla="*/ 1749627 w 6739812"/>
              <a:gd name="connsiteY308" fmla="*/ 4125819 h 5211717"/>
              <a:gd name="connsiteX309" fmla="*/ 1763511 w 6739812"/>
              <a:gd name="connsiteY309" fmla="*/ 4138315 h 5211717"/>
              <a:gd name="connsiteX310" fmla="*/ 1762678 w 6739812"/>
              <a:gd name="connsiteY310" fmla="*/ 4152477 h 5211717"/>
              <a:gd name="connsiteX311" fmla="*/ 1757402 w 6739812"/>
              <a:gd name="connsiteY311" fmla="*/ 4156364 h 5211717"/>
              <a:gd name="connsiteX312" fmla="*/ 1751016 w 6739812"/>
              <a:gd name="connsiteY312" fmla="*/ 4156364 h 5211717"/>
              <a:gd name="connsiteX313" fmla="*/ 1746017 w 6739812"/>
              <a:gd name="connsiteY313" fmla="*/ 4149422 h 5211717"/>
              <a:gd name="connsiteX314" fmla="*/ 1743240 w 6739812"/>
              <a:gd name="connsiteY314" fmla="*/ 4131651 h 5211717"/>
              <a:gd name="connsiteX315" fmla="*/ 1749627 w 6739812"/>
              <a:gd name="connsiteY315" fmla="*/ 4125819 h 5211717"/>
              <a:gd name="connsiteX316" fmla="*/ 1040984 w 6739812"/>
              <a:gd name="connsiteY316" fmla="*/ 4116933 h 5211717"/>
              <a:gd name="connsiteX317" fmla="*/ 1045149 w 6739812"/>
              <a:gd name="connsiteY317" fmla="*/ 4129984 h 5211717"/>
              <a:gd name="connsiteX318" fmla="*/ 1045704 w 6739812"/>
              <a:gd name="connsiteY318" fmla="*/ 4124153 h 5211717"/>
              <a:gd name="connsiteX319" fmla="*/ 1040984 w 6739812"/>
              <a:gd name="connsiteY319" fmla="*/ 4116933 h 5211717"/>
              <a:gd name="connsiteX320" fmla="*/ 1530813 w 6739812"/>
              <a:gd name="connsiteY320" fmla="*/ 4113879 h 5211717"/>
              <a:gd name="connsiteX321" fmla="*/ 1541643 w 6739812"/>
              <a:gd name="connsiteY321" fmla="*/ 4138870 h 5211717"/>
              <a:gd name="connsiteX322" fmla="*/ 1546641 w 6739812"/>
              <a:gd name="connsiteY322" fmla="*/ 4164416 h 5211717"/>
              <a:gd name="connsiteX323" fmla="*/ 1535256 w 6739812"/>
              <a:gd name="connsiteY323" fmla="*/ 4151088 h 5211717"/>
              <a:gd name="connsiteX324" fmla="*/ 1528314 w 6739812"/>
              <a:gd name="connsiteY324" fmla="*/ 4114711 h 5211717"/>
              <a:gd name="connsiteX325" fmla="*/ 1530813 w 6739812"/>
              <a:gd name="connsiteY325" fmla="*/ 4113879 h 5211717"/>
              <a:gd name="connsiteX326" fmla="*/ 1297561 w 6739812"/>
              <a:gd name="connsiteY326" fmla="*/ 4090831 h 5211717"/>
              <a:gd name="connsiteX327" fmla="*/ 1299227 w 6739812"/>
              <a:gd name="connsiteY327" fmla="*/ 4100272 h 5211717"/>
              <a:gd name="connsiteX328" fmla="*/ 1301449 w 6739812"/>
              <a:gd name="connsiteY328" fmla="*/ 4100828 h 5211717"/>
              <a:gd name="connsiteX329" fmla="*/ 3968509 w 6739812"/>
              <a:gd name="connsiteY329" fmla="*/ 4071949 h 5211717"/>
              <a:gd name="connsiteX330" fmla="*/ 3975520 w 6739812"/>
              <a:gd name="connsiteY330" fmla="*/ 4085000 h 5211717"/>
              <a:gd name="connsiteX331" fmla="*/ 3977742 w 6739812"/>
              <a:gd name="connsiteY331" fmla="*/ 4096385 h 5211717"/>
              <a:gd name="connsiteX332" fmla="*/ 3967467 w 6739812"/>
              <a:gd name="connsiteY332" fmla="*/ 4083334 h 5211717"/>
              <a:gd name="connsiteX333" fmla="*/ 3965246 w 6739812"/>
              <a:gd name="connsiteY333" fmla="*/ 4072227 h 5211717"/>
              <a:gd name="connsiteX334" fmla="*/ 3968509 w 6739812"/>
              <a:gd name="connsiteY334" fmla="*/ 4071949 h 5211717"/>
              <a:gd name="connsiteX335" fmla="*/ 3674965 w 6739812"/>
              <a:gd name="connsiteY335" fmla="*/ 4063271 h 5211717"/>
              <a:gd name="connsiteX336" fmla="*/ 3680900 w 6739812"/>
              <a:gd name="connsiteY336" fmla="*/ 4072782 h 5211717"/>
              <a:gd name="connsiteX337" fmla="*/ 3685343 w 6739812"/>
              <a:gd name="connsiteY337" fmla="*/ 4086666 h 5211717"/>
              <a:gd name="connsiteX338" fmla="*/ 3675902 w 6739812"/>
              <a:gd name="connsiteY338" fmla="*/ 4076669 h 5211717"/>
              <a:gd name="connsiteX339" fmla="*/ 3672570 w 6739812"/>
              <a:gd name="connsiteY339" fmla="*/ 4065840 h 5211717"/>
              <a:gd name="connsiteX340" fmla="*/ 3674965 w 6739812"/>
              <a:gd name="connsiteY340" fmla="*/ 4063271 h 5211717"/>
              <a:gd name="connsiteX341" fmla="*/ 3922206 w 6739812"/>
              <a:gd name="connsiteY341" fmla="*/ 4051123 h 5211717"/>
              <a:gd name="connsiteX342" fmla="*/ 3935813 w 6739812"/>
              <a:gd name="connsiteY342" fmla="*/ 4066950 h 5211717"/>
              <a:gd name="connsiteX343" fmla="*/ 3936090 w 6739812"/>
              <a:gd name="connsiteY343" fmla="*/ 4081668 h 5211717"/>
              <a:gd name="connsiteX344" fmla="*/ 3929426 w 6739812"/>
              <a:gd name="connsiteY344" fmla="*/ 4081668 h 5211717"/>
              <a:gd name="connsiteX345" fmla="*/ 3919707 w 6739812"/>
              <a:gd name="connsiteY345" fmla="*/ 4067784 h 5211717"/>
              <a:gd name="connsiteX346" fmla="*/ 3918596 w 6739812"/>
              <a:gd name="connsiteY346" fmla="*/ 4058620 h 5211717"/>
              <a:gd name="connsiteX347" fmla="*/ 3922206 w 6739812"/>
              <a:gd name="connsiteY347" fmla="*/ 4051123 h 5211717"/>
              <a:gd name="connsiteX348" fmla="*/ 1653549 w 6739812"/>
              <a:gd name="connsiteY348" fmla="*/ 4049874 h 5211717"/>
              <a:gd name="connsiteX349" fmla="*/ 1660213 w 6739812"/>
              <a:gd name="connsiteY349" fmla="*/ 4050846 h 5211717"/>
              <a:gd name="connsiteX350" fmla="*/ 1666045 w 6739812"/>
              <a:gd name="connsiteY350" fmla="*/ 4061398 h 5211717"/>
              <a:gd name="connsiteX351" fmla="*/ 1667711 w 6739812"/>
              <a:gd name="connsiteY351" fmla="*/ 4073060 h 5211717"/>
              <a:gd name="connsiteX352" fmla="*/ 1659935 w 6739812"/>
              <a:gd name="connsiteY352" fmla="*/ 4078614 h 5211717"/>
              <a:gd name="connsiteX353" fmla="*/ 1654382 w 6739812"/>
              <a:gd name="connsiteY353" fmla="*/ 4068895 h 5211717"/>
              <a:gd name="connsiteX354" fmla="*/ 1653549 w 6739812"/>
              <a:gd name="connsiteY354" fmla="*/ 4049874 h 5211717"/>
              <a:gd name="connsiteX355" fmla="*/ 491175 w 6739812"/>
              <a:gd name="connsiteY355" fmla="*/ 4047513 h 5211717"/>
              <a:gd name="connsiteX356" fmla="*/ 491730 w 6739812"/>
              <a:gd name="connsiteY356" fmla="*/ 4049735 h 5211717"/>
              <a:gd name="connsiteX357" fmla="*/ 492008 w 6739812"/>
              <a:gd name="connsiteY357" fmla="*/ 4052233 h 5211717"/>
              <a:gd name="connsiteX358" fmla="*/ 4005788 w 6739812"/>
              <a:gd name="connsiteY358" fmla="*/ 4024187 h 5211717"/>
              <a:gd name="connsiteX359" fmla="*/ 4014119 w 6739812"/>
              <a:gd name="connsiteY359" fmla="*/ 4028353 h 5211717"/>
              <a:gd name="connsiteX360" fmla="*/ 4027169 w 6739812"/>
              <a:gd name="connsiteY360" fmla="*/ 4048623 h 5211717"/>
              <a:gd name="connsiteX361" fmla="*/ 4037722 w 6739812"/>
              <a:gd name="connsiteY361" fmla="*/ 4086666 h 5211717"/>
              <a:gd name="connsiteX362" fmla="*/ 4023560 w 6739812"/>
              <a:gd name="connsiteY362" fmla="*/ 4093885 h 5211717"/>
              <a:gd name="connsiteX363" fmla="*/ 4011897 w 6739812"/>
              <a:gd name="connsiteY363" fmla="*/ 4090831 h 5211717"/>
              <a:gd name="connsiteX364" fmla="*/ 4000512 w 6739812"/>
              <a:gd name="connsiteY364" fmla="*/ 4073337 h 5211717"/>
              <a:gd name="connsiteX365" fmla="*/ 3997458 w 6739812"/>
              <a:gd name="connsiteY365" fmla="*/ 4060564 h 5211717"/>
              <a:gd name="connsiteX366" fmla="*/ 4005788 w 6739812"/>
              <a:gd name="connsiteY366" fmla="*/ 4024187 h 5211717"/>
              <a:gd name="connsiteX367" fmla="*/ 4047162 w 6739812"/>
              <a:gd name="connsiteY367" fmla="*/ 4022522 h 5211717"/>
              <a:gd name="connsiteX368" fmla="*/ 4061324 w 6739812"/>
              <a:gd name="connsiteY368" fmla="*/ 4024188 h 5211717"/>
              <a:gd name="connsiteX369" fmla="*/ 4069654 w 6739812"/>
              <a:gd name="connsiteY369" fmla="*/ 4029186 h 5211717"/>
              <a:gd name="connsiteX370" fmla="*/ 4076041 w 6739812"/>
              <a:gd name="connsiteY370" fmla="*/ 4038627 h 5211717"/>
              <a:gd name="connsiteX371" fmla="*/ 4076874 w 6739812"/>
              <a:gd name="connsiteY371" fmla="*/ 4047791 h 5211717"/>
              <a:gd name="connsiteX372" fmla="*/ 4057159 w 6739812"/>
              <a:gd name="connsiteY372" fmla="*/ 4065285 h 5211717"/>
              <a:gd name="connsiteX373" fmla="*/ 4045496 w 6739812"/>
              <a:gd name="connsiteY373" fmla="*/ 4048624 h 5211717"/>
              <a:gd name="connsiteX374" fmla="*/ 4042997 w 6739812"/>
              <a:gd name="connsiteY374" fmla="*/ 4028909 h 5211717"/>
              <a:gd name="connsiteX375" fmla="*/ 4047162 w 6739812"/>
              <a:gd name="connsiteY375" fmla="*/ 4022522 h 5211717"/>
              <a:gd name="connsiteX376" fmla="*/ 2803427 w 6739812"/>
              <a:gd name="connsiteY376" fmla="*/ 4022244 h 5211717"/>
              <a:gd name="connsiteX377" fmla="*/ 2817311 w 6739812"/>
              <a:gd name="connsiteY377" fmla="*/ 4041126 h 5211717"/>
              <a:gd name="connsiteX378" fmla="*/ 2814812 w 6739812"/>
              <a:gd name="connsiteY378" fmla="*/ 4056954 h 5211717"/>
              <a:gd name="connsiteX379" fmla="*/ 2805927 w 6739812"/>
              <a:gd name="connsiteY379" fmla="*/ 4049179 h 5211717"/>
              <a:gd name="connsiteX380" fmla="*/ 2801206 w 6739812"/>
              <a:gd name="connsiteY380" fmla="*/ 4039460 h 5211717"/>
              <a:gd name="connsiteX381" fmla="*/ 2799540 w 6739812"/>
              <a:gd name="connsiteY381" fmla="*/ 4028908 h 5211717"/>
              <a:gd name="connsiteX382" fmla="*/ 2803427 w 6739812"/>
              <a:gd name="connsiteY382" fmla="*/ 4022244 h 5211717"/>
              <a:gd name="connsiteX383" fmla="*/ 4306239 w 6739812"/>
              <a:gd name="connsiteY383" fmla="*/ 3993088 h 5211717"/>
              <a:gd name="connsiteX384" fmla="*/ 4310405 w 6739812"/>
              <a:gd name="connsiteY384" fmla="*/ 4001141 h 5211717"/>
              <a:gd name="connsiteX385" fmla="*/ 4309572 w 6739812"/>
              <a:gd name="connsiteY385" fmla="*/ 4005306 h 5211717"/>
              <a:gd name="connsiteX386" fmla="*/ 4305129 w 6739812"/>
              <a:gd name="connsiteY386" fmla="*/ 3996698 h 5211717"/>
              <a:gd name="connsiteX387" fmla="*/ 4306239 w 6739812"/>
              <a:gd name="connsiteY387" fmla="*/ 3993088 h 5211717"/>
              <a:gd name="connsiteX388" fmla="*/ 4166010 w 6739812"/>
              <a:gd name="connsiteY388" fmla="*/ 3985590 h 5211717"/>
              <a:gd name="connsiteX389" fmla="*/ 4170175 w 6739812"/>
              <a:gd name="connsiteY389" fmla="*/ 3996697 h 5211717"/>
              <a:gd name="connsiteX390" fmla="*/ 4165732 w 6739812"/>
              <a:gd name="connsiteY390" fmla="*/ 3990866 h 5211717"/>
              <a:gd name="connsiteX391" fmla="*/ 3557332 w 6739812"/>
              <a:gd name="connsiteY391" fmla="*/ 3969762 h 5211717"/>
              <a:gd name="connsiteX392" fmla="*/ 3569273 w 6739812"/>
              <a:gd name="connsiteY392" fmla="*/ 3970040 h 5211717"/>
              <a:gd name="connsiteX393" fmla="*/ 3581490 w 6739812"/>
              <a:gd name="connsiteY393" fmla="*/ 3991143 h 5211717"/>
              <a:gd name="connsiteX394" fmla="*/ 3584823 w 6739812"/>
              <a:gd name="connsiteY394" fmla="*/ 4002806 h 5211717"/>
              <a:gd name="connsiteX395" fmla="*/ 3547058 w 6739812"/>
              <a:gd name="connsiteY395" fmla="*/ 4062230 h 5211717"/>
              <a:gd name="connsiteX396" fmla="*/ 3537895 w 6739812"/>
              <a:gd name="connsiteY396" fmla="*/ 4047790 h 5211717"/>
              <a:gd name="connsiteX397" fmla="*/ 3534563 w 6739812"/>
              <a:gd name="connsiteY397" fmla="*/ 4033906 h 5211717"/>
              <a:gd name="connsiteX398" fmla="*/ 3532619 w 6739812"/>
              <a:gd name="connsiteY398" fmla="*/ 4006416 h 5211717"/>
              <a:gd name="connsiteX399" fmla="*/ 3557332 w 6739812"/>
              <a:gd name="connsiteY399" fmla="*/ 3969762 h 5211717"/>
              <a:gd name="connsiteX400" fmla="*/ 3287704 w 6739812"/>
              <a:gd name="connsiteY400" fmla="*/ 3962543 h 5211717"/>
              <a:gd name="connsiteX401" fmla="*/ 3291036 w 6739812"/>
              <a:gd name="connsiteY401" fmla="*/ 3976427 h 5211717"/>
              <a:gd name="connsiteX402" fmla="*/ 3286593 w 6739812"/>
              <a:gd name="connsiteY402" fmla="*/ 3966985 h 5211717"/>
              <a:gd name="connsiteX403" fmla="*/ 3287704 w 6739812"/>
              <a:gd name="connsiteY403" fmla="*/ 3962543 h 5211717"/>
              <a:gd name="connsiteX404" fmla="*/ 3129981 w 6739812"/>
              <a:gd name="connsiteY404" fmla="*/ 3955601 h 5211717"/>
              <a:gd name="connsiteX405" fmla="*/ 3134702 w 6739812"/>
              <a:gd name="connsiteY405" fmla="*/ 3961155 h 5211717"/>
              <a:gd name="connsiteX406" fmla="*/ 3134424 w 6739812"/>
              <a:gd name="connsiteY406" fmla="*/ 3967541 h 5211717"/>
              <a:gd name="connsiteX407" fmla="*/ 3364899 w 6739812"/>
              <a:gd name="connsiteY407" fmla="*/ 3941716 h 5211717"/>
              <a:gd name="connsiteX408" fmla="*/ 3368509 w 6739812"/>
              <a:gd name="connsiteY408" fmla="*/ 3942827 h 5211717"/>
              <a:gd name="connsiteX409" fmla="*/ 3373785 w 6739812"/>
              <a:gd name="connsiteY409" fmla="*/ 3948658 h 5211717"/>
              <a:gd name="connsiteX410" fmla="*/ 3388224 w 6739812"/>
              <a:gd name="connsiteY410" fmla="*/ 3970873 h 5211717"/>
              <a:gd name="connsiteX411" fmla="*/ 3384615 w 6739812"/>
              <a:gd name="connsiteY411" fmla="*/ 3979203 h 5211717"/>
              <a:gd name="connsiteX412" fmla="*/ 3381282 w 6739812"/>
              <a:gd name="connsiteY412" fmla="*/ 3979203 h 5211717"/>
              <a:gd name="connsiteX413" fmla="*/ 3368787 w 6739812"/>
              <a:gd name="connsiteY413" fmla="*/ 3956155 h 5211717"/>
              <a:gd name="connsiteX414" fmla="*/ 3364899 w 6739812"/>
              <a:gd name="connsiteY414" fmla="*/ 3941716 h 5211717"/>
              <a:gd name="connsiteX415" fmla="*/ 4519776 w 6739812"/>
              <a:gd name="connsiteY415" fmla="*/ 3925888 h 5211717"/>
              <a:gd name="connsiteX416" fmla="*/ 4522553 w 6739812"/>
              <a:gd name="connsiteY416" fmla="*/ 3926444 h 5211717"/>
              <a:gd name="connsiteX417" fmla="*/ 4525885 w 6739812"/>
              <a:gd name="connsiteY417" fmla="*/ 3937828 h 5211717"/>
              <a:gd name="connsiteX418" fmla="*/ 4035500 w 6739812"/>
              <a:gd name="connsiteY418" fmla="*/ 3912283 h 5211717"/>
              <a:gd name="connsiteX419" fmla="*/ 4046052 w 6739812"/>
              <a:gd name="connsiteY419" fmla="*/ 3922834 h 5211717"/>
              <a:gd name="connsiteX420" fmla="*/ 4047440 w 6739812"/>
              <a:gd name="connsiteY420" fmla="*/ 3943660 h 5211717"/>
              <a:gd name="connsiteX421" fmla="*/ 4036333 w 6739812"/>
              <a:gd name="connsiteY421" fmla="*/ 3928388 h 5211717"/>
              <a:gd name="connsiteX422" fmla="*/ 4035500 w 6739812"/>
              <a:gd name="connsiteY422" fmla="*/ 3912283 h 5211717"/>
              <a:gd name="connsiteX423" fmla="*/ 3655909 w 6739812"/>
              <a:gd name="connsiteY423" fmla="*/ 3908672 h 5211717"/>
              <a:gd name="connsiteX424" fmla="*/ 3680345 w 6739812"/>
              <a:gd name="connsiteY424" fmla="*/ 3922001 h 5211717"/>
              <a:gd name="connsiteX425" fmla="*/ 3686732 w 6739812"/>
              <a:gd name="connsiteY425" fmla="*/ 3932275 h 5211717"/>
              <a:gd name="connsiteX426" fmla="*/ 3692563 w 6739812"/>
              <a:gd name="connsiteY426" fmla="*/ 3953379 h 5211717"/>
              <a:gd name="connsiteX427" fmla="*/ 3680623 w 6739812"/>
              <a:gd name="connsiteY427" fmla="*/ 3998641 h 5211717"/>
              <a:gd name="connsiteX428" fmla="*/ 3651189 w 6739812"/>
              <a:gd name="connsiteY428" fmla="*/ 3969762 h 5211717"/>
              <a:gd name="connsiteX429" fmla="*/ 3641192 w 6739812"/>
              <a:gd name="connsiteY429" fmla="*/ 3941994 h 5211717"/>
              <a:gd name="connsiteX430" fmla="*/ 3655909 w 6739812"/>
              <a:gd name="connsiteY430" fmla="*/ 3908672 h 5211717"/>
              <a:gd name="connsiteX431" fmla="*/ 3153584 w 6739812"/>
              <a:gd name="connsiteY431" fmla="*/ 3906451 h 5211717"/>
              <a:gd name="connsiteX432" fmla="*/ 3160526 w 6739812"/>
              <a:gd name="connsiteY432" fmla="*/ 3910339 h 5211717"/>
              <a:gd name="connsiteX433" fmla="*/ 3162747 w 6739812"/>
              <a:gd name="connsiteY433" fmla="*/ 3919502 h 5211717"/>
              <a:gd name="connsiteX434" fmla="*/ 3155805 w 6739812"/>
              <a:gd name="connsiteY434" fmla="*/ 3915337 h 5211717"/>
              <a:gd name="connsiteX435" fmla="*/ 3153584 w 6739812"/>
              <a:gd name="connsiteY435" fmla="*/ 3906451 h 5211717"/>
              <a:gd name="connsiteX436" fmla="*/ 4225434 w 6739812"/>
              <a:gd name="connsiteY436" fmla="*/ 3898676 h 5211717"/>
              <a:gd name="connsiteX437" fmla="*/ 4228766 w 6739812"/>
              <a:gd name="connsiteY437" fmla="*/ 3898676 h 5211717"/>
              <a:gd name="connsiteX438" fmla="*/ 4267642 w 6739812"/>
              <a:gd name="connsiteY438" fmla="*/ 3929776 h 5211717"/>
              <a:gd name="connsiteX439" fmla="*/ 4274306 w 6739812"/>
              <a:gd name="connsiteY439" fmla="*/ 3940883 h 5211717"/>
              <a:gd name="connsiteX440" fmla="*/ 4275416 w 6739812"/>
              <a:gd name="connsiteY440" fmla="*/ 3950602 h 5211717"/>
              <a:gd name="connsiteX441" fmla="*/ 4273473 w 6739812"/>
              <a:gd name="connsiteY441" fmla="*/ 3961432 h 5211717"/>
              <a:gd name="connsiteX442" fmla="*/ 4240151 w 6739812"/>
              <a:gd name="connsiteY442" fmla="*/ 3945048 h 5211717"/>
              <a:gd name="connsiteX443" fmla="*/ 4224601 w 6739812"/>
              <a:gd name="connsiteY443" fmla="*/ 3919224 h 5211717"/>
              <a:gd name="connsiteX444" fmla="*/ 4225434 w 6739812"/>
              <a:gd name="connsiteY444" fmla="*/ 3898676 h 5211717"/>
              <a:gd name="connsiteX445" fmla="*/ 4314813 w 6739812"/>
              <a:gd name="connsiteY445" fmla="*/ 3897878 h 5211717"/>
              <a:gd name="connsiteX446" fmla="*/ 4340394 w 6739812"/>
              <a:gd name="connsiteY446" fmla="*/ 3920058 h 5211717"/>
              <a:gd name="connsiteX447" fmla="*/ 4347058 w 6739812"/>
              <a:gd name="connsiteY447" fmla="*/ 3931998 h 5211717"/>
              <a:gd name="connsiteX448" fmla="*/ 4353445 w 6739812"/>
              <a:gd name="connsiteY448" fmla="*/ 3954768 h 5211717"/>
              <a:gd name="connsiteX449" fmla="*/ 4311793 w 6739812"/>
              <a:gd name="connsiteY449" fmla="*/ 3963098 h 5211717"/>
              <a:gd name="connsiteX450" fmla="*/ 4291522 w 6739812"/>
              <a:gd name="connsiteY450" fmla="*/ 3929499 h 5211717"/>
              <a:gd name="connsiteX451" fmla="*/ 4289301 w 6739812"/>
              <a:gd name="connsiteY451" fmla="*/ 3911727 h 5211717"/>
              <a:gd name="connsiteX452" fmla="*/ 4292911 w 6739812"/>
              <a:gd name="connsiteY452" fmla="*/ 3904230 h 5211717"/>
              <a:gd name="connsiteX453" fmla="*/ 4299019 w 6739812"/>
              <a:gd name="connsiteY453" fmla="*/ 3900897 h 5211717"/>
              <a:gd name="connsiteX454" fmla="*/ 4314813 w 6739812"/>
              <a:gd name="connsiteY454" fmla="*/ 3897878 h 5211717"/>
              <a:gd name="connsiteX455" fmla="*/ 3838937 w 6739812"/>
              <a:gd name="connsiteY455" fmla="*/ 3889027 h 5211717"/>
              <a:gd name="connsiteX456" fmla="*/ 3844455 w 6739812"/>
              <a:gd name="connsiteY456" fmla="*/ 3900620 h 5211717"/>
              <a:gd name="connsiteX457" fmla="*/ 3845844 w 6739812"/>
              <a:gd name="connsiteY457" fmla="*/ 3909506 h 5211717"/>
              <a:gd name="connsiteX458" fmla="*/ 3837513 w 6739812"/>
              <a:gd name="connsiteY458" fmla="*/ 3898676 h 5211717"/>
              <a:gd name="connsiteX459" fmla="*/ 3836125 w 6739812"/>
              <a:gd name="connsiteY459" fmla="*/ 3889513 h 5211717"/>
              <a:gd name="connsiteX460" fmla="*/ 3838937 w 6739812"/>
              <a:gd name="connsiteY460" fmla="*/ 3889027 h 5211717"/>
              <a:gd name="connsiteX461" fmla="*/ 2142198 w 6739812"/>
              <a:gd name="connsiteY461" fmla="*/ 3887083 h 5211717"/>
              <a:gd name="connsiteX462" fmla="*/ 2146155 w 6739812"/>
              <a:gd name="connsiteY462" fmla="*/ 3890068 h 5211717"/>
              <a:gd name="connsiteX463" fmla="*/ 2148654 w 6739812"/>
              <a:gd name="connsiteY463" fmla="*/ 3899787 h 5211717"/>
              <a:gd name="connsiteX464" fmla="*/ 2145322 w 6739812"/>
              <a:gd name="connsiteY464" fmla="*/ 3897843 h 5211717"/>
              <a:gd name="connsiteX465" fmla="*/ 2142198 w 6739812"/>
              <a:gd name="connsiteY465" fmla="*/ 3887083 h 5211717"/>
              <a:gd name="connsiteX466" fmla="*/ 1647995 w 6739812"/>
              <a:gd name="connsiteY466" fmla="*/ 3878960 h 5211717"/>
              <a:gd name="connsiteX467" fmla="*/ 1643275 w 6739812"/>
              <a:gd name="connsiteY467" fmla="*/ 3893955 h 5211717"/>
              <a:gd name="connsiteX468" fmla="*/ 1649384 w 6739812"/>
              <a:gd name="connsiteY468" fmla="*/ 3918391 h 5211717"/>
              <a:gd name="connsiteX469" fmla="*/ 1655215 w 6739812"/>
              <a:gd name="connsiteY469" fmla="*/ 3929221 h 5211717"/>
              <a:gd name="connsiteX470" fmla="*/ 1667988 w 6739812"/>
              <a:gd name="connsiteY470" fmla="*/ 3911727 h 5211717"/>
              <a:gd name="connsiteX471" fmla="*/ 1666600 w 6739812"/>
              <a:gd name="connsiteY471" fmla="*/ 3900897 h 5211717"/>
              <a:gd name="connsiteX472" fmla="*/ 1660491 w 6739812"/>
              <a:gd name="connsiteY472" fmla="*/ 3889790 h 5211717"/>
              <a:gd name="connsiteX473" fmla="*/ 1647995 w 6739812"/>
              <a:gd name="connsiteY473" fmla="*/ 3878960 h 5211717"/>
              <a:gd name="connsiteX474" fmla="*/ 4267642 w 6739812"/>
              <a:gd name="connsiteY474" fmla="*/ 3848971 h 5211717"/>
              <a:gd name="connsiteX475" fmla="*/ 4272362 w 6739812"/>
              <a:gd name="connsiteY475" fmla="*/ 3858412 h 5211717"/>
              <a:gd name="connsiteX476" fmla="*/ 4271251 w 6739812"/>
              <a:gd name="connsiteY476" fmla="*/ 3862300 h 5211717"/>
              <a:gd name="connsiteX477" fmla="*/ 4266531 w 6739812"/>
              <a:gd name="connsiteY477" fmla="*/ 3853136 h 5211717"/>
              <a:gd name="connsiteX478" fmla="*/ 4267642 w 6739812"/>
              <a:gd name="connsiteY478" fmla="*/ 3848971 h 5211717"/>
              <a:gd name="connsiteX479" fmla="*/ 1932064 w 6739812"/>
              <a:gd name="connsiteY479" fmla="*/ 3844528 h 5211717"/>
              <a:gd name="connsiteX480" fmla="*/ 1932064 w 6739812"/>
              <a:gd name="connsiteY480" fmla="*/ 3847027 h 5211717"/>
              <a:gd name="connsiteX481" fmla="*/ 1934285 w 6739812"/>
              <a:gd name="connsiteY481" fmla="*/ 3885069 h 5211717"/>
              <a:gd name="connsiteX482" fmla="*/ 1923733 w 6739812"/>
              <a:gd name="connsiteY482" fmla="*/ 3892844 h 5211717"/>
              <a:gd name="connsiteX483" fmla="*/ 1920956 w 6739812"/>
              <a:gd name="connsiteY483" fmla="*/ 3911449 h 5211717"/>
              <a:gd name="connsiteX484" fmla="*/ 1912904 w 6739812"/>
              <a:gd name="connsiteY484" fmla="*/ 3950880 h 5211717"/>
              <a:gd name="connsiteX485" fmla="*/ 1918735 w 6739812"/>
              <a:gd name="connsiteY485" fmla="*/ 3975593 h 5211717"/>
              <a:gd name="connsiteX486" fmla="*/ 1928731 w 6739812"/>
              <a:gd name="connsiteY486" fmla="*/ 3989200 h 5211717"/>
              <a:gd name="connsiteX487" fmla="*/ 1942893 w 6739812"/>
              <a:gd name="connsiteY487" fmla="*/ 3964208 h 5211717"/>
              <a:gd name="connsiteX488" fmla="*/ 2007315 w 6739812"/>
              <a:gd name="connsiteY488" fmla="*/ 3927832 h 5211717"/>
              <a:gd name="connsiteX489" fmla="*/ 2025087 w 6739812"/>
              <a:gd name="connsiteY489" fmla="*/ 3921723 h 5211717"/>
              <a:gd name="connsiteX490" fmla="*/ 2074792 w 6739812"/>
              <a:gd name="connsiteY490" fmla="*/ 3874240 h 5211717"/>
              <a:gd name="connsiteX491" fmla="*/ 2088398 w 6739812"/>
              <a:gd name="connsiteY491" fmla="*/ 3875350 h 5211717"/>
              <a:gd name="connsiteX492" fmla="*/ 2123108 w 6739812"/>
              <a:gd name="connsiteY492" fmla="*/ 3912004 h 5211717"/>
              <a:gd name="connsiteX493" fmla="*/ 2128384 w 6739812"/>
              <a:gd name="connsiteY493" fmla="*/ 3924222 h 5211717"/>
              <a:gd name="connsiteX494" fmla="*/ 2133660 w 6739812"/>
              <a:gd name="connsiteY494" fmla="*/ 3948381 h 5211717"/>
              <a:gd name="connsiteX495" fmla="*/ 2123386 w 6739812"/>
              <a:gd name="connsiteY495" fmla="*/ 3956989 h 5211717"/>
              <a:gd name="connsiteX496" fmla="*/ 2071737 w 6739812"/>
              <a:gd name="connsiteY496" fmla="*/ 3982258 h 5211717"/>
              <a:gd name="connsiteX497" fmla="*/ 2053966 w 6739812"/>
              <a:gd name="connsiteY497" fmla="*/ 3988922 h 5211717"/>
              <a:gd name="connsiteX498" fmla="*/ 2006205 w 6739812"/>
              <a:gd name="connsiteY498" fmla="*/ 4023910 h 5211717"/>
              <a:gd name="connsiteX499" fmla="*/ 1999540 w 6739812"/>
              <a:gd name="connsiteY499" fmla="*/ 4033351 h 5211717"/>
              <a:gd name="connsiteX500" fmla="*/ 1972327 w 6739812"/>
              <a:gd name="connsiteY500" fmla="*/ 4041126 h 5211717"/>
              <a:gd name="connsiteX501" fmla="*/ 1957333 w 6739812"/>
              <a:gd name="connsiteY501" fmla="*/ 4073337 h 5211717"/>
              <a:gd name="connsiteX502" fmla="*/ 1938728 w 6739812"/>
              <a:gd name="connsiteY502" fmla="*/ 4066395 h 5211717"/>
              <a:gd name="connsiteX503" fmla="*/ 1925955 w 6739812"/>
              <a:gd name="connsiteY503" fmla="*/ 4066951 h 5211717"/>
              <a:gd name="connsiteX504" fmla="*/ 1920679 w 6739812"/>
              <a:gd name="connsiteY504" fmla="*/ 4088610 h 5211717"/>
              <a:gd name="connsiteX505" fmla="*/ 1887912 w 6739812"/>
              <a:gd name="connsiteY505" fmla="*/ 4054177 h 5211717"/>
              <a:gd name="connsiteX506" fmla="*/ 1885413 w 6739812"/>
              <a:gd name="connsiteY506" fmla="*/ 4047235 h 5211717"/>
              <a:gd name="connsiteX507" fmla="*/ 1883747 w 6739812"/>
              <a:gd name="connsiteY507" fmla="*/ 4041682 h 5211717"/>
              <a:gd name="connsiteX508" fmla="*/ 1892355 w 6739812"/>
              <a:gd name="connsiteY508" fmla="*/ 4028353 h 5211717"/>
              <a:gd name="connsiteX509" fmla="*/ 1906239 w 6739812"/>
              <a:gd name="connsiteY509" fmla="*/ 4010581 h 5211717"/>
              <a:gd name="connsiteX510" fmla="*/ 1900963 w 6739812"/>
              <a:gd name="connsiteY510" fmla="*/ 3965874 h 5211717"/>
              <a:gd name="connsiteX511" fmla="*/ 1891800 w 6739812"/>
              <a:gd name="connsiteY511" fmla="*/ 3908117 h 5211717"/>
              <a:gd name="connsiteX512" fmla="*/ 1898742 w 6739812"/>
              <a:gd name="connsiteY512" fmla="*/ 3899231 h 5211717"/>
              <a:gd name="connsiteX513" fmla="*/ 1932064 w 6739812"/>
              <a:gd name="connsiteY513" fmla="*/ 3844528 h 5211717"/>
              <a:gd name="connsiteX514" fmla="*/ 1681317 w 6739812"/>
              <a:gd name="connsiteY514" fmla="*/ 3843417 h 5211717"/>
              <a:gd name="connsiteX515" fmla="*/ 1672987 w 6739812"/>
              <a:gd name="connsiteY515" fmla="*/ 3847305 h 5211717"/>
              <a:gd name="connsiteX516" fmla="*/ 1671043 w 6739812"/>
              <a:gd name="connsiteY516" fmla="*/ 3850914 h 5211717"/>
              <a:gd name="connsiteX517" fmla="*/ 1674653 w 6739812"/>
              <a:gd name="connsiteY517" fmla="*/ 3873962 h 5211717"/>
              <a:gd name="connsiteX518" fmla="*/ 1686593 w 6739812"/>
              <a:gd name="connsiteY518" fmla="*/ 3904229 h 5211717"/>
              <a:gd name="connsiteX519" fmla="*/ 1722414 w 6739812"/>
              <a:gd name="connsiteY519" fmla="*/ 3908395 h 5211717"/>
              <a:gd name="connsiteX520" fmla="*/ 1724635 w 6739812"/>
              <a:gd name="connsiteY520" fmla="*/ 3878960 h 5211717"/>
              <a:gd name="connsiteX521" fmla="*/ 1721303 w 6739812"/>
              <a:gd name="connsiteY521" fmla="*/ 3867575 h 5211717"/>
              <a:gd name="connsiteX522" fmla="*/ 1714916 w 6739812"/>
              <a:gd name="connsiteY522" fmla="*/ 3854524 h 5211717"/>
              <a:gd name="connsiteX523" fmla="*/ 1681317 w 6739812"/>
              <a:gd name="connsiteY523" fmla="*/ 3843417 h 5211717"/>
              <a:gd name="connsiteX524" fmla="*/ 1931508 w 6739812"/>
              <a:gd name="connsiteY524" fmla="*/ 3840085 h 5211717"/>
              <a:gd name="connsiteX525" fmla="*/ 1934563 w 6739812"/>
              <a:gd name="connsiteY525" fmla="*/ 3847027 h 5211717"/>
              <a:gd name="connsiteX526" fmla="*/ 1932064 w 6739812"/>
              <a:gd name="connsiteY526" fmla="*/ 3844250 h 5211717"/>
              <a:gd name="connsiteX527" fmla="*/ 1932064 w 6739812"/>
              <a:gd name="connsiteY527" fmla="*/ 3844528 h 5211717"/>
              <a:gd name="connsiteX528" fmla="*/ 1736298 w 6739812"/>
              <a:gd name="connsiteY528" fmla="*/ 3826479 h 5211717"/>
              <a:gd name="connsiteX529" fmla="*/ 1731577 w 6739812"/>
              <a:gd name="connsiteY529" fmla="*/ 3830366 h 5211717"/>
              <a:gd name="connsiteX530" fmla="*/ 1730744 w 6739812"/>
              <a:gd name="connsiteY530" fmla="*/ 3837030 h 5211717"/>
              <a:gd name="connsiteX531" fmla="*/ 1736020 w 6739812"/>
              <a:gd name="connsiteY531" fmla="*/ 3845083 h 5211717"/>
              <a:gd name="connsiteX532" fmla="*/ 1741852 w 6739812"/>
              <a:gd name="connsiteY532" fmla="*/ 3835920 h 5211717"/>
              <a:gd name="connsiteX533" fmla="*/ 1736298 w 6739812"/>
              <a:gd name="connsiteY533" fmla="*/ 3826479 h 5211717"/>
              <a:gd name="connsiteX534" fmla="*/ 3922471 w 6739812"/>
              <a:gd name="connsiteY534" fmla="*/ 3793062 h 5211717"/>
              <a:gd name="connsiteX535" fmla="*/ 3935813 w 6739812"/>
              <a:gd name="connsiteY535" fmla="*/ 3798433 h 5211717"/>
              <a:gd name="connsiteX536" fmla="*/ 3961082 w 6739812"/>
              <a:gd name="connsiteY536" fmla="*/ 3811207 h 5211717"/>
              <a:gd name="connsiteX537" fmla="*/ 3975243 w 6739812"/>
              <a:gd name="connsiteY537" fmla="*/ 3836476 h 5211717"/>
              <a:gd name="connsiteX538" fmla="*/ 3975521 w 6739812"/>
              <a:gd name="connsiteY538" fmla="*/ 3851470 h 5211717"/>
              <a:gd name="connsiteX539" fmla="*/ 3973022 w 6739812"/>
              <a:gd name="connsiteY539" fmla="*/ 3853136 h 5211717"/>
              <a:gd name="connsiteX540" fmla="*/ 3938589 w 6739812"/>
              <a:gd name="connsiteY540" fmla="*/ 3843418 h 5211717"/>
              <a:gd name="connsiteX541" fmla="*/ 3908322 w 6739812"/>
              <a:gd name="connsiteY541" fmla="*/ 3879239 h 5211717"/>
              <a:gd name="connsiteX542" fmla="*/ 3873890 w 6739812"/>
              <a:gd name="connsiteY542" fmla="*/ 3896455 h 5211717"/>
              <a:gd name="connsiteX543" fmla="*/ 3866392 w 6739812"/>
              <a:gd name="connsiteY543" fmla="*/ 3885903 h 5211717"/>
              <a:gd name="connsiteX544" fmla="*/ 3864726 w 6739812"/>
              <a:gd name="connsiteY544" fmla="*/ 3875629 h 5211717"/>
              <a:gd name="connsiteX545" fmla="*/ 3869724 w 6739812"/>
              <a:gd name="connsiteY545" fmla="*/ 3839252 h 5211717"/>
              <a:gd name="connsiteX546" fmla="*/ 3879443 w 6739812"/>
              <a:gd name="connsiteY546" fmla="*/ 3828978 h 5211717"/>
              <a:gd name="connsiteX547" fmla="*/ 3896659 w 6739812"/>
              <a:gd name="connsiteY547" fmla="*/ 3812040 h 5211717"/>
              <a:gd name="connsiteX548" fmla="*/ 3922471 w 6739812"/>
              <a:gd name="connsiteY548" fmla="*/ 3793062 h 5211717"/>
              <a:gd name="connsiteX549" fmla="*/ 3700060 w 6739812"/>
              <a:gd name="connsiteY549" fmla="*/ 3791490 h 5211717"/>
              <a:gd name="connsiteX550" fmla="*/ 3695895 w 6739812"/>
              <a:gd name="connsiteY550" fmla="*/ 3797322 h 5211717"/>
              <a:gd name="connsiteX551" fmla="*/ 3699783 w 6739812"/>
              <a:gd name="connsiteY551" fmla="*/ 3817315 h 5211717"/>
              <a:gd name="connsiteX552" fmla="*/ 3716444 w 6739812"/>
              <a:gd name="connsiteY552" fmla="*/ 3842584 h 5211717"/>
              <a:gd name="connsiteX553" fmla="*/ 3718387 w 6739812"/>
              <a:gd name="connsiteY553" fmla="*/ 3831754 h 5211717"/>
              <a:gd name="connsiteX554" fmla="*/ 3714222 w 6739812"/>
              <a:gd name="connsiteY554" fmla="*/ 3810095 h 5211717"/>
              <a:gd name="connsiteX555" fmla="*/ 3700060 w 6739812"/>
              <a:gd name="connsiteY555" fmla="*/ 3791490 h 5211717"/>
              <a:gd name="connsiteX556" fmla="*/ 2354695 w 6739812"/>
              <a:gd name="connsiteY556" fmla="*/ 3786492 h 5211717"/>
              <a:gd name="connsiteX557" fmla="*/ 2360804 w 6739812"/>
              <a:gd name="connsiteY557" fmla="*/ 3798988 h 5211717"/>
              <a:gd name="connsiteX558" fmla="*/ 2362470 w 6739812"/>
              <a:gd name="connsiteY558" fmla="*/ 3810095 h 5211717"/>
              <a:gd name="connsiteX559" fmla="*/ 2359138 w 6739812"/>
              <a:gd name="connsiteY559" fmla="*/ 3809262 h 5211717"/>
              <a:gd name="connsiteX560" fmla="*/ 2353306 w 6739812"/>
              <a:gd name="connsiteY560" fmla="*/ 3798710 h 5211717"/>
              <a:gd name="connsiteX561" fmla="*/ 2354695 w 6739812"/>
              <a:gd name="connsiteY561" fmla="*/ 3786492 h 5211717"/>
              <a:gd name="connsiteX562" fmla="*/ 4568093 w 6739812"/>
              <a:gd name="connsiteY562" fmla="*/ 3780662 h 5211717"/>
              <a:gd name="connsiteX563" fmla="*/ 4593639 w 6739812"/>
              <a:gd name="connsiteY563" fmla="*/ 3827867 h 5211717"/>
              <a:gd name="connsiteX564" fmla="*/ 4606968 w 6739812"/>
              <a:gd name="connsiteY564" fmla="*/ 3867298 h 5211717"/>
              <a:gd name="connsiteX565" fmla="*/ 4605302 w 6739812"/>
              <a:gd name="connsiteY565" fmla="*/ 3871463 h 5211717"/>
              <a:gd name="connsiteX566" fmla="*/ 4594195 w 6739812"/>
              <a:gd name="connsiteY566" fmla="*/ 3859245 h 5211717"/>
              <a:gd name="connsiteX567" fmla="*/ 4582810 w 6739812"/>
              <a:gd name="connsiteY567" fmla="*/ 3829533 h 5211717"/>
              <a:gd name="connsiteX568" fmla="*/ 4568093 w 6739812"/>
              <a:gd name="connsiteY568" fmla="*/ 3780662 h 5211717"/>
              <a:gd name="connsiteX569" fmla="*/ 2399124 w 6739812"/>
              <a:gd name="connsiteY569" fmla="*/ 3778787 h 5211717"/>
              <a:gd name="connsiteX570" fmla="*/ 2406620 w 6739812"/>
              <a:gd name="connsiteY570" fmla="*/ 3794268 h 5211717"/>
              <a:gd name="connsiteX571" fmla="*/ 2413562 w 6739812"/>
              <a:gd name="connsiteY571" fmla="*/ 3830644 h 5211717"/>
              <a:gd name="connsiteX572" fmla="*/ 2404121 w 6739812"/>
              <a:gd name="connsiteY572" fmla="*/ 3820092 h 5211717"/>
              <a:gd name="connsiteX573" fmla="*/ 2394125 w 6739812"/>
              <a:gd name="connsiteY573" fmla="*/ 3781216 h 5211717"/>
              <a:gd name="connsiteX574" fmla="*/ 2399124 w 6739812"/>
              <a:gd name="connsiteY574" fmla="*/ 3778787 h 5211717"/>
              <a:gd name="connsiteX575" fmla="*/ 4055215 w 6739812"/>
              <a:gd name="connsiteY575" fmla="*/ 3776773 h 5211717"/>
              <a:gd name="connsiteX576" fmla="*/ 4049662 w 6739812"/>
              <a:gd name="connsiteY576" fmla="*/ 3778717 h 5211717"/>
              <a:gd name="connsiteX577" fmla="*/ 4055215 w 6739812"/>
              <a:gd name="connsiteY577" fmla="*/ 3801209 h 5211717"/>
              <a:gd name="connsiteX578" fmla="*/ 4061879 w 6739812"/>
              <a:gd name="connsiteY578" fmla="*/ 3812039 h 5211717"/>
              <a:gd name="connsiteX579" fmla="*/ 4070210 w 6739812"/>
              <a:gd name="connsiteY579" fmla="*/ 3816204 h 5211717"/>
              <a:gd name="connsiteX580" fmla="*/ 4066600 w 6739812"/>
              <a:gd name="connsiteY580" fmla="*/ 3790657 h 5211717"/>
              <a:gd name="connsiteX581" fmla="*/ 4055215 w 6739812"/>
              <a:gd name="connsiteY581" fmla="*/ 3776773 h 5211717"/>
              <a:gd name="connsiteX582" fmla="*/ 2503775 w 6739812"/>
              <a:gd name="connsiteY582" fmla="*/ 3765666 h 5211717"/>
              <a:gd name="connsiteX583" fmla="*/ 2521303 w 6739812"/>
              <a:gd name="connsiteY583" fmla="*/ 3790936 h 5211717"/>
              <a:gd name="connsiteX584" fmla="*/ 2539353 w 6739812"/>
              <a:gd name="connsiteY584" fmla="*/ 3819815 h 5211717"/>
              <a:gd name="connsiteX585" fmla="*/ 2550738 w 6739812"/>
              <a:gd name="connsiteY585" fmla="*/ 3842862 h 5211717"/>
              <a:gd name="connsiteX586" fmla="*/ 2551015 w 6739812"/>
              <a:gd name="connsiteY586" fmla="*/ 3851748 h 5211717"/>
              <a:gd name="connsiteX587" fmla="*/ 2505475 w 6739812"/>
              <a:gd name="connsiteY587" fmla="*/ 3909228 h 5211717"/>
              <a:gd name="connsiteX588" fmla="*/ 2490758 w 6739812"/>
              <a:gd name="connsiteY588" fmla="*/ 3914226 h 5211717"/>
              <a:gd name="connsiteX589" fmla="*/ 2472987 w 6739812"/>
              <a:gd name="connsiteY589" fmla="*/ 3885903 h 5211717"/>
              <a:gd name="connsiteX590" fmla="*/ 2462157 w 6739812"/>
              <a:gd name="connsiteY590" fmla="*/ 3855913 h 5211717"/>
              <a:gd name="connsiteX591" fmla="*/ 2454104 w 6739812"/>
              <a:gd name="connsiteY591" fmla="*/ 3798433 h 5211717"/>
              <a:gd name="connsiteX592" fmla="*/ 2457714 w 6739812"/>
              <a:gd name="connsiteY592" fmla="*/ 3782328 h 5211717"/>
              <a:gd name="connsiteX593" fmla="*/ 2466322 w 6739812"/>
              <a:gd name="connsiteY593" fmla="*/ 3788436 h 5211717"/>
              <a:gd name="connsiteX594" fmla="*/ 2489925 w 6739812"/>
              <a:gd name="connsiteY594" fmla="*/ 3781494 h 5211717"/>
              <a:gd name="connsiteX595" fmla="*/ 2494368 w 6739812"/>
              <a:gd name="connsiteY595" fmla="*/ 3767055 h 5211717"/>
              <a:gd name="connsiteX596" fmla="*/ 2503775 w 6739812"/>
              <a:gd name="connsiteY596" fmla="*/ 3765666 h 5211717"/>
              <a:gd name="connsiteX597" fmla="*/ 2594056 w 6739812"/>
              <a:gd name="connsiteY597" fmla="*/ 3764278 h 5211717"/>
              <a:gd name="connsiteX598" fmla="*/ 2597666 w 6739812"/>
              <a:gd name="connsiteY598" fmla="*/ 3774552 h 5211717"/>
              <a:gd name="connsiteX599" fmla="*/ 2592945 w 6739812"/>
              <a:gd name="connsiteY599" fmla="*/ 3768998 h 5211717"/>
              <a:gd name="connsiteX600" fmla="*/ 4777187 w 6739812"/>
              <a:gd name="connsiteY600" fmla="*/ 3745951 h 5211717"/>
              <a:gd name="connsiteX601" fmla="*/ 4779408 w 6739812"/>
              <a:gd name="connsiteY601" fmla="*/ 3750116 h 5211717"/>
              <a:gd name="connsiteX602" fmla="*/ 4779686 w 6739812"/>
              <a:gd name="connsiteY602" fmla="*/ 3752893 h 5211717"/>
              <a:gd name="connsiteX603" fmla="*/ 4776076 w 6739812"/>
              <a:gd name="connsiteY603" fmla="*/ 3747895 h 5211717"/>
              <a:gd name="connsiteX604" fmla="*/ 4778575 w 6739812"/>
              <a:gd name="connsiteY604" fmla="*/ 3749561 h 5211717"/>
              <a:gd name="connsiteX605" fmla="*/ 4777187 w 6739812"/>
              <a:gd name="connsiteY605" fmla="*/ 3745951 h 5211717"/>
              <a:gd name="connsiteX606" fmla="*/ 2895453 w 6739812"/>
              <a:gd name="connsiteY606" fmla="*/ 3744133 h 5211717"/>
              <a:gd name="connsiteX607" fmla="*/ 2930050 w 6739812"/>
              <a:gd name="connsiteY607" fmla="*/ 3792046 h 5211717"/>
              <a:gd name="connsiteX608" fmla="*/ 2944490 w 6739812"/>
              <a:gd name="connsiteY608" fmla="*/ 3833143 h 5211717"/>
              <a:gd name="connsiteX609" fmla="*/ 2928106 w 6739812"/>
              <a:gd name="connsiteY609" fmla="*/ 3851192 h 5211717"/>
              <a:gd name="connsiteX610" fmla="*/ 2910057 w 6739812"/>
              <a:gd name="connsiteY610" fmla="*/ 3825367 h 5211717"/>
              <a:gd name="connsiteX611" fmla="*/ 2896728 w 6739812"/>
              <a:gd name="connsiteY611" fmla="*/ 3814538 h 5211717"/>
              <a:gd name="connsiteX612" fmla="*/ 2875625 w 6739812"/>
              <a:gd name="connsiteY612" fmla="*/ 3793434 h 5211717"/>
              <a:gd name="connsiteX613" fmla="*/ 2865906 w 6739812"/>
              <a:gd name="connsiteY613" fmla="*/ 3791490 h 5211717"/>
              <a:gd name="connsiteX614" fmla="*/ 2872293 w 6739812"/>
              <a:gd name="connsiteY614" fmla="*/ 3819259 h 5211717"/>
              <a:gd name="connsiteX615" fmla="*/ 2881456 w 6739812"/>
              <a:gd name="connsiteY615" fmla="*/ 3851470 h 5211717"/>
              <a:gd name="connsiteX616" fmla="*/ 2885899 w 6739812"/>
              <a:gd name="connsiteY616" fmla="*/ 3883403 h 5211717"/>
              <a:gd name="connsiteX617" fmla="*/ 2863684 w 6739812"/>
              <a:gd name="connsiteY617" fmla="*/ 3887013 h 5211717"/>
              <a:gd name="connsiteX618" fmla="*/ 2852022 w 6739812"/>
              <a:gd name="connsiteY618" fmla="*/ 3863132 h 5211717"/>
              <a:gd name="connsiteX619" fmla="*/ 2849800 w 6739812"/>
              <a:gd name="connsiteY619" fmla="*/ 3843972 h 5211717"/>
              <a:gd name="connsiteX620" fmla="*/ 2858686 w 6739812"/>
              <a:gd name="connsiteY620" fmla="*/ 3850359 h 5211717"/>
              <a:gd name="connsiteX621" fmla="*/ 2861741 w 6739812"/>
              <a:gd name="connsiteY621" fmla="*/ 3842028 h 5211717"/>
              <a:gd name="connsiteX622" fmla="*/ 2854521 w 6739812"/>
              <a:gd name="connsiteY622" fmla="*/ 3803431 h 5211717"/>
              <a:gd name="connsiteX623" fmla="*/ 2854798 w 6739812"/>
              <a:gd name="connsiteY623" fmla="*/ 3772053 h 5211717"/>
              <a:gd name="connsiteX624" fmla="*/ 2875347 w 6739812"/>
              <a:gd name="connsiteY624" fmla="*/ 3754836 h 5211717"/>
              <a:gd name="connsiteX625" fmla="*/ 2876458 w 6739812"/>
              <a:gd name="connsiteY625" fmla="*/ 3757336 h 5211717"/>
              <a:gd name="connsiteX626" fmla="*/ 2888675 w 6739812"/>
              <a:gd name="connsiteY626" fmla="*/ 3744840 h 5211717"/>
              <a:gd name="connsiteX627" fmla="*/ 2895453 w 6739812"/>
              <a:gd name="connsiteY627" fmla="*/ 3744133 h 5211717"/>
              <a:gd name="connsiteX628" fmla="*/ 4281040 w 6739812"/>
              <a:gd name="connsiteY628" fmla="*/ 3713219 h 5211717"/>
              <a:gd name="connsiteX629" fmla="*/ 4278749 w 6739812"/>
              <a:gd name="connsiteY629" fmla="*/ 3714850 h 5211717"/>
              <a:gd name="connsiteX630" fmla="*/ 4281248 w 6739812"/>
              <a:gd name="connsiteY630" fmla="*/ 3725957 h 5211717"/>
              <a:gd name="connsiteX631" fmla="*/ 4289301 w 6739812"/>
              <a:gd name="connsiteY631" fmla="*/ 3733177 h 5211717"/>
              <a:gd name="connsiteX632" fmla="*/ 4287079 w 6739812"/>
              <a:gd name="connsiteY632" fmla="*/ 3722625 h 5211717"/>
              <a:gd name="connsiteX633" fmla="*/ 4281040 w 6739812"/>
              <a:gd name="connsiteY633" fmla="*/ 3713219 h 5211717"/>
              <a:gd name="connsiteX634" fmla="*/ 4762192 w 6739812"/>
              <a:gd name="connsiteY634" fmla="*/ 3712352 h 5211717"/>
              <a:gd name="connsiteX635" fmla="*/ 4767468 w 6739812"/>
              <a:gd name="connsiteY635" fmla="*/ 3720405 h 5211717"/>
              <a:gd name="connsiteX636" fmla="*/ 4777187 w 6739812"/>
              <a:gd name="connsiteY636" fmla="*/ 3745674 h 5211717"/>
              <a:gd name="connsiteX637" fmla="*/ 4762192 w 6739812"/>
              <a:gd name="connsiteY637" fmla="*/ 3712352 h 5211717"/>
              <a:gd name="connsiteX638" fmla="*/ 4922137 w 6739812"/>
              <a:gd name="connsiteY638" fmla="*/ 3712073 h 5211717"/>
              <a:gd name="connsiteX639" fmla="*/ 4927413 w 6739812"/>
              <a:gd name="connsiteY639" fmla="*/ 3719571 h 5211717"/>
              <a:gd name="connsiteX640" fmla="*/ 4922692 w 6739812"/>
              <a:gd name="connsiteY640" fmla="*/ 3722626 h 5211717"/>
              <a:gd name="connsiteX641" fmla="*/ 4919360 w 6739812"/>
              <a:gd name="connsiteY641" fmla="*/ 3713184 h 5211717"/>
              <a:gd name="connsiteX642" fmla="*/ 4922137 w 6739812"/>
              <a:gd name="connsiteY642" fmla="*/ 3712073 h 5211717"/>
              <a:gd name="connsiteX643" fmla="*/ 4136021 w 6739812"/>
              <a:gd name="connsiteY643" fmla="*/ 3702077 h 5211717"/>
              <a:gd name="connsiteX644" fmla="*/ 4136576 w 6739812"/>
              <a:gd name="connsiteY644" fmla="*/ 3715961 h 5211717"/>
              <a:gd name="connsiteX645" fmla="*/ 4149349 w 6739812"/>
              <a:gd name="connsiteY645" fmla="*/ 3731789 h 5211717"/>
              <a:gd name="connsiteX646" fmla="*/ 4145739 w 6739812"/>
              <a:gd name="connsiteY646" fmla="*/ 3713184 h 5211717"/>
              <a:gd name="connsiteX647" fmla="*/ 4136021 w 6739812"/>
              <a:gd name="connsiteY647" fmla="*/ 3702077 h 5211717"/>
              <a:gd name="connsiteX648" fmla="*/ 2357923 w 6739812"/>
              <a:gd name="connsiteY648" fmla="*/ 3656260 h 5211717"/>
              <a:gd name="connsiteX649" fmla="*/ 2365246 w 6739812"/>
              <a:gd name="connsiteY649" fmla="*/ 3659314 h 5211717"/>
              <a:gd name="connsiteX650" fmla="*/ 2376353 w 6739812"/>
              <a:gd name="connsiteY650" fmla="*/ 3681529 h 5211717"/>
              <a:gd name="connsiteX651" fmla="*/ 2380796 w 6739812"/>
              <a:gd name="connsiteY651" fmla="*/ 3704577 h 5211717"/>
              <a:gd name="connsiteX652" fmla="*/ 2364968 w 6739812"/>
              <a:gd name="connsiteY652" fmla="*/ 3692359 h 5211717"/>
              <a:gd name="connsiteX653" fmla="*/ 2358582 w 6739812"/>
              <a:gd name="connsiteY653" fmla="*/ 3678475 h 5211717"/>
              <a:gd name="connsiteX654" fmla="*/ 2355805 w 6739812"/>
              <a:gd name="connsiteY654" fmla="*/ 3666534 h 5211717"/>
              <a:gd name="connsiteX655" fmla="*/ 2357923 w 6739812"/>
              <a:gd name="connsiteY655" fmla="*/ 3656260 h 5211717"/>
              <a:gd name="connsiteX656" fmla="*/ 3691452 w 6739812"/>
              <a:gd name="connsiteY656" fmla="*/ 3649317 h 5211717"/>
              <a:gd name="connsiteX657" fmla="*/ 3703115 w 6739812"/>
              <a:gd name="connsiteY657" fmla="*/ 3667089 h 5211717"/>
              <a:gd name="connsiteX658" fmla="*/ 3745045 w 6739812"/>
              <a:gd name="connsiteY658" fmla="*/ 3756780 h 5211717"/>
              <a:gd name="connsiteX659" fmla="*/ 3762539 w 6739812"/>
              <a:gd name="connsiteY659" fmla="*/ 3767332 h 5211717"/>
              <a:gd name="connsiteX660" fmla="*/ 3769481 w 6739812"/>
              <a:gd name="connsiteY660" fmla="*/ 3759001 h 5211717"/>
              <a:gd name="connsiteX661" fmla="*/ 3778366 w 6739812"/>
              <a:gd name="connsiteY661" fmla="*/ 3755114 h 5211717"/>
              <a:gd name="connsiteX662" fmla="*/ 3789751 w 6739812"/>
              <a:gd name="connsiteY662" fmla="*/ 3769554 h 5211717"/>
              <a:gd name="connsiteX663" fmla="*/ 3790584 w 6739812"/>
              <a:gd name="connsiteY663" fmla="*/ 3776773 h 5211717"/>
              <a:gd name="connsiteX664" fmla="*/ 3785308 w 6739812"/>
              <a:gd name="connsiteY664" fmla="*/ 3788991 h 5211717"/>
              <a:gd name="connsiteX665" fmla="*/ 3766704 w 6739812"/>
              <a:gd name="connsiteY665" fmla="*/ 3810373 h 5211717"/>
              <a:gd name="connsiteX666" fmla="*/ 3745600 w 6739812"/>
              <a:gd name="connsiteY666" fmla="*/ 3826478 h 5211717"/>
              <a:gd name="connsiteX667" fmla="*/ 3750876 w 6739812"/>
              <a:gd name="connsiteY667" fmla="*/ 3849804 h 5211717"/>
              <a:gd name="connsiteX668" fmla="*/ 3764205 w 6739812"/>
              <a:gd name="connsiteY668" fmla="*/ 3875628 h 5211717"/>
              <a:gd name="connsiteX669" fmla="*/ 3788085 w 6739812"/>
              <a:gd name="connsiteY669" fmla="*/ 3884236 h 5211717"/>
              <a:gd name="connsiteX670" fmla="*/ 3794194 w 6739812"/>
              <a:gd name="connsiteY670" fmla="*/ 3893399 h 5211717"/>
              <a:gd name="connsiteX671" fmla="*/ 3795305 w 6739812"/>
              <a:gd name="connsiteY671" fmla="*/ 3901175 h 5211717"/>
              <a:gd name="connsiteX672" fmla="*/ 3780032 w 6739812"/>
              <a:gd name="connsiteY672" fmla="*/ 3914781 h 5211717"/>
              <a:gd name="connsiteX673" fmla="*/ 3781699 w 6739812"/>
              <a:gd name="connsiteY673" fmla="*/ 3918668 h 5211717"/>
              <a:gd name="connsiteX674" fmla="*/ 3767259 w 6739812"/>
              <a:gd name="connsiteY674" fmla="*/ 3925888 h 5211717"/>
              <a:gd name="connsiteX675" fmla="*/ 3738936 w 6739812"/>
              <a:gd name="connsiteY675" fmla="*/ 3903673 h 5211717"/>
              <a:gd name="connsiteX676" fmla="*/ 3727828 w 6739812"/>
              <a:gd name="connsiteY676" fmla="*/ 3891456 h 5211717"/>
              <a:gd name="connsiteX677" fmla="*/ 3680345 w 6739812"/>
              <a:gd name="connsiteY677" fmla="*/ 3808151 h 5211717"/>
              <a:gd name="connsiteX678" fmla="*/ 3668405 w 6739812"/>
              <a:gd name="connsiteY678" fmla="*/ 3767610 h 5211717"/>
              <a:gd name="connsiteX679" fmla="*/ 3672015 w 6739812"/>
              <a:gd name="connsiteY679" fmla="*/ 3760112 h 5211717"/>
              <a:gd name="connsiteX680" fmla="*/ 3680900 w 6739812"/>
              <a:gd name="connsiteY680" fmla="*/ 3740119 h 5211717"/>
              <a:gd name="connsiteX681" fmla="*/ 3693951 w 6739812"/>
              <a:gd name="connsiteY681" fmla="*/ 3738453 h 5211717"/>
              <a:gd name="connsiteX682" fmla="*/ 3694507 w 6739812"/>
              <a:gd name="connsiteY682" fmla="*/ 3732067 h 5211717"/>
              <a:gd name="connsiteX683" fmla="*/ 3714222 w 6739812"/>
              <a:gd name="connsiteY683" fmla="*/ 3733733 h 5211717"/>
              <a:gd name="connsiteX684" fmla="*/ 3695895 w 6739812"/>
              <a:gd name="connsiteY684" fmla="*/ 3671532 h 5211717"/>
              <a:gd name="connsiteX685" fmla="*/ 3691452 w 6739812"/>
              <a:gd name="connsiteY685" fmla="*/ 3649317 h 5211717"/>
              <a:gd name="connsiteX686" fmla="*/ 2488259 w 6739812"/>
              <a:gd name="connsiteY686" fmla="*/ 3646541 h 5211717"/>
              <a:gd name="connsiteX687" fmla="*/ 2492146 w 6739812"/>
              <a:gd name="connsiteY687" fmla="*/ 3648762 h 5211717"/>
              <a:gd name="connsiteX688" fmla="*/ 2499922 w 6739812"/>
              <a:gd name="connsiteY688" fmla="*/ 3672365 h 5211717"/>
              <a:gd name="connsiteX689" fmla="*/ 2501032 w 6739812"/>
              <a:gd name="connsiteY689" fmla="*/ 3699023 h 5211717"/>
              <a:gd name="connsiteX690" fmla="*/ 2495479 w 6739812"/>
              <a:gd name="connsiteY690" fmla="*/ 3690970 h 5211717"/>
              <a:gd name="connsiteX691" fmla="*/ 2488259 w 6739812"/>
              <a:gd name="connsiteY691" fmla="*/ 3646541 h 5211717"/>
              <a:gd name="connsiteX692" fmla="*/ 4592321 w 6739812"/>
              <a:gd name="connsiteY692" fmla="*/ 3636058 h 5211717"/>
              <a:gd name="connsiteX693" fmla="*/ 4598638 w 6739812"/>
              <a:gd name="connsiteY693" fmla="*/ 3645430 h 5211717"/>
              <a:gd name="connsiteX694" fmla="*/ 4600859 w 6739812"/>
              <a:gd name="connsiteY694" fmla="*/ 3655705 h 5211717"/>
              <a:gd name="connsiteX695" fmla="*/ 4591973 w 6739812"/>
              <a:gd name="connsiteY695" fmla="*/ 3647374 h 5211717"/>
              <a:gd name="connsiteX696" fmla="*/ 4589752 w 6739812"/>
              <a:gd name="connsiteY696" fmla="*/ 3637100 h 5211717"/>
              <a:gd name="connsiteX697" fmla="*/ 4592321 w 6739812"/>
              <a:gd name="connsiteY697" fmla="*/ 3636058 h 5211717"/>
              <a:gd name="connsiteX698" fmla="*/ 4554556 w 6739812"/>
              <a:gd name="connsiteY698" fmla="*/ 3622590 h 5211717"/>
              <a:gd name="connsiteX699" fmla="*/ 4567260 w 6739812"/>
              <a:gd name="connsiteY699" fmla="*/ 3638210 h 5211717"/>
              <a:gd name="connsiteX700" fmla="*/ 4574202 w 6739812"/>
              <a:gd name="connsiteY700" fmla="*/ 3652927 h 5211717"/>
              <a:gd name="connsiteX701" fmla="*/ 4578367 w 6739812"/>
              <a:gd name="connsiteY701" fmla="*/ 3665145 h 5211717"/>
              <a:gd name="connsiteX702" fmla="*/ 4564483 w 6739812"/>
              <a:gd name="connsiteY702" fmla="*/ 3673198 h 5211717"/>
              <a:gd name="connsiteX703" fmla="*/ 4564761 w 6739812"/>
              <a:gd name="connsiteY703" fmla="*/ 3673476 h 5211717"/>
              <a:gd name="connsiteX704" fmla="*/ 4556152 w 6739812"/>
              <a:gd name="connsiteY704" fmla="*/ 3677919 h 5211717"/>
              <a:gd name="connsiteX705" fmla="*/ 4552820 w 6739812"/>
              <a:gd name="connsiteY705" fmla="*/ 3677919 h 5211717"/>
              <a:gd name="connsiteX706" fmla="*/ 4545323 w 6739812"/>
              <a:gd name="connsiteY706" fmla="*/ 3662646 h 5211717"/>
              <a:gd name="connsiteX707" fmla="*/ 4548933 w 6739812"/>
              <a:gd name="connsiteY707" fmla="*/ 3624882 h 5211717"/>
              <a:gd name="connsiteX708" fmla="*/ 4554556 w 6739812"/>
              <a:gd name="connsiteY708" fmla="*/ 3622590 h 5211717"/>
              <a:gd name="connsiteX709" fmla="*/ 3572605 w 6739812"/>
              <a:gd name="connsiteY709" fmla="*/ 3607110 h 5211717"/>
              <a:gd name="connsiteX710" fmla="*/ 3579825 w 6739812"/>
              <a:gd name="connsiteY710" fmla="*/ 3609054 h 5211717"/>
              <a:gd name="connsiteX711" fmla="*/ 3585656 w 6739812"/>
              <a:gd name="connsiteY711" fmla="*/ 3616829 h 5211717"/>
              <a:gd name="connsiteX712" fmla="*/ 3588988 w 6739812"/>
              <a:gd name="connsiteY712" fmla="*/ 3629880 h 5211717"/>
              <a:gd name="connsiteX713" fmla="*/ 3597041 w 6739812"/>
              <a:gd name="connsiteY713" fmla="*/ 3712351 h 5211717"/>
              <a:gd name="connsiteX714" fmla="*/ 3593986 w 6739812"/>
              <a:gd name="connsiteY714" fmla="*/ 3712907 h 5211717"/>
              <a:gd name="connsiteX715" fmla="*/ 3574271 w 6739812"/>
              <a:gd name="connsiteY715" fmla="*/ 3669588 h 5211717"/>
              <a:gd name="connsiteX716" fmla="*/ 3563997 w 6739812"/>
              <a:gd name="connsiteY716" fmla="*/ 3641820 h 5211717"/>
              <a:gd name="connsiteX717" fmla="*/ 3572605 w 6739812"/>
              <a:gd name="connsiteY717" fmla="*/ 3607110 h 5211717"/>
              <a:gd name="connsiteX718" fmla="*/ 5012383 w 6739812"/>
              <a:gd name="connsiteY718" fmla="*/ 3601557 h 5211717"/>
              <a:gd name="connsiteX719" fmla="*/ 5020713 w 6739812"/>
              <a:gd name="connsiteY719" fmla="*/ 3604056 h 5211717"/>
              <a:gd name="connsiteX720" fmla="*/ 5027933 w 6739812"/>
              <a:gd name="connsiteY720" fmla="*/ 3614886 h 5211717"/>
              <a:gd name="connsiteX721" fmla="*/ 5035153 w 6739812"/>
              <a:gd name="connsiteY721" fmla="*/ 3637378 h 5211717"/>
              <a:gd name="connsiteX722" fmla="*/ 5027100 w 6739812"/>
              <a:gd name="connsiteY722" fmla="*/ 3650151 h 5211717"/>
              <a:gd name="connsiteX723" fmla="*/ 5001831 w 6739812"/>
              <a:gd name="connsiteY723" fmla="*/ 3647652 h 5211717"/>
              <a:gd name="connsiteX724" fmla="*/ 4996833 w 6739812"/>
              <a:gd name="connsiteY724" fmla="*/ 3643487 h 5211717"/>
              <a:gd name="connsiteX725" fmla="*/ 4995167 w 6739812"/>
              <a:gd name="connsiteY725" fmla="*/ 3631824 h 5211717"/>
              <a:gd name="connsiteX726" fmla="*/ 5012383 w 6739812"/>
              <a:gd name="connsiteY726" fmla="*/ 3601557 h 5211717"/>
              <a:gd name="connsiteX727" fmla="*/ 3122865 w 6739812"/>
              <a:gd name="connsiteY727" fmla="*/ 3586353 h 5211717"/>
              <a:gd name="connsiteX728" fmla="*/ 3126926 w 6739812"/>
              <a:gd name="connsiteY728" fmla="*/ 3589616 h 5211717"/>
              <a:gd name="connsiteX729" fmla="*/ 3133035 w 6739812"/>
              <a:gd name="connsiteY729" fmla="*/ 3601001 h 5211717"/>
              <a:gd name="connsiteX730" fmla="*/ 3148030 w 6739812"/>
              <a:gd name="connsiteY730" fmla="*/ 3645708 h 5211717"/>
              <a:gd name="connsiteX731" fmla="*/ 3128037 w 6739812"/>
              <a:gd name="connsiteY731" fmla="*/ 3606277 h 5211717"/>
              <a:gd name="connsiteX732" fmla="*/ 3123594 w 6739812"/>
              <a:gd name="connsiteY732" fmla="*/ 3594337 h 5211717"/>
              <a:gd name="connsiteX733" fmla="*/ 3122865 w 6739812"/>
              <a:gd name="connsiteY733" fmla="*/ 3586353 h 5211717"/>
              <a:gd name="connsiteX734" fmla="*/ 4710543 w 6739812"/>
              <a:gd name="connsiteY734" fmla="*/ 3578787 h 5211717"/>
              <a:gd name="connsiteX735" fmla="*/ 4714708 w 6739812"/>
              <a:gd name="connsiteY735" fmla="*/ 3584341 h 5211717"/>
              <a:gd name="connsiteX736" fmla="*/ 4714430 w 6739812"/>
              <a:gd name="connsiteY736" fmla="*/ 3588228 h 5211717"/>
              <a:gd name="connsiteX737" fmla="*/ 3943379 w 6739812"/>
              <a:gd name="connsiteY737" fmla="*/ 3563341 h 5211717"/>
              <a:gd name="connsiteX738" fmla="*/ 3958859 w 6739812"/>
              <a:gd name="connsiteY738" fmla="*/ 3577954 h 5211717"/>
              <a:gd name="connsiteX739" fmla="*/ 3969689 w 6739812"/>
              <a:gd name="connsiteY739" fmla="*/ 3600724 h 5211717"/>
              <a:gd name="connsiteX740" fmla="*/ 3969967 w 6739812"/>
              <a:gd name="connsiteY740" fmla="*/ 3608221 h 5211717"/>
              <a:gd name="connsiteX741" fmla="*/ 3962192 w 6739812"/>
              <a:gd name="connsiteY741" fmla="*/ 3603501 h 5211717"/>
              <a:gd name="connsiteX742" fmla="*/ 3958582 w 6739812"/>
              <a:gd name="connsiteY742" fmla="*/ 3601001 h 5211717"/>
              <a:gd name="connsiteX743" fmla="*/ 3940255 w 6739812"/>
              <a:gd name="connsiteY743" fmla="*/ 3582397 h 5211717"/>
              <a:gd name="connsiteX744" fmla="*/ 3934146 w 6739812"/>
              <a:gd name="connsiteY744" fmla="*/ 3565181 h 5211717"/>
              <a:gd name="connsiteX745" fmla="*/ 3943379 w 6739812"/>
              <a:gd name="connsiteY745" fmla="*/ 3563341 h 5211717"/>
              <a:gd name="connsiteX746" fmla="*/ 4726371 w 6739812"/>
              <a:gd name="connsiteY746" fmla="*/ 3556850 h 5211717"/>
              <a:gd name="connsiteX747" fmla="*/ 4728871 w 6739812"/>
              <a:gd name="connsiteY747" fmla="*/ 3567957 h 5211717"/>
              <a:gd name="connsiteX748" fmla="*/ 4724983 w 6739812"/>
              <a:gd name="connsiteY748" fmla="*/ 3558516 h 5211717"/>
              <a:gd name="connsiteX749" fmla="*/ 4726371 w 6739812"/>
              <a:gd name="connsiteY749" fmla="*/ 3556850 h 5211717"/>
              <a:gd name="connsiteX750" fmla="*/ 3636472 w 6739812"/>
              <a:gd name="connsiteY750" fmla="*/ 3541300 h 5211717"/>
              <a:gd name="connsiteX751" fmla="*/ 3636589 w 6739812"/>
              <a:gd name="connsiteY751" fmla="*/ 3541827 h 5211717"/>
              <a:gd name="connsiteX752" fmla="*/ 3636356 w 6739812"/>
              <a:gd name="connsiteY752" fmla="*/ 3541516 h 5211717"/>
              <a:gd name="connsiteX753" fmla="*/ 3636194 w 6739812"/>
              <a:gd name="connsiteY753" fmla="*/ 3541300 h 5211717"/>
              <a:gd name="connsiteX754" fmla="*/ 3636356 w 6739812"/>
              <a:gd name="connsiteY754" fmla="*/ 3541516 h 5211717"/>
              <a:gd name="connsiteX755" fmla="*/ 3636353 w 6739812"/>
              <a:gd name="connsiteY755" fmla="*/ 3541522 h 5211717"/>
              <a:gd name="connsiteX756" fmla="*/ 2641262 w 6739812"/>
              <a:gd name="connsiteY756" fmla="*/ 3532414 h 5211717"/>
              <a:gd name="connsiteX757" fmla="*/ 2625156 w 6739812"/>
              <a:gd name="connsiteY757" fmla="*/ 3599891 h 5211717"/>
              <a:gd name="connsiteX758" fmla="*/ 2656534 w 6739812"/>
              <a:gd name="connsiteY758" fmla="*/ 3613219 h 5211717"/>
              <a:gd name="connsiteX759" fmla="*/ 2665698 w 6739812"/>
              <a:gd name="connsiteY759" fmla="*/ 3594059 h 5211717"/>
              <a:gd name="connsiteX760" fmla="*/ 2664031 w 6739812"/>
              <a:gd name="connsiteY760" fmla="*/ 3582674 h 5211717"/>
              <a:gd name="connsiteX761" fmla="*/ 2641262 w 6739812"/>
              <a:gd name="connsiteY761" fmla="*/ 3532414 h 5211717"/>
              <a:gd name="connsiteX762" fmla="*/ 3443831 w 6739812"/>
              <a:gd name="connsiteY762" fmla="*/ 3508464 h 5211717"/>
              <a:gd name="connsiteX763" fmla="*/ 3473195 w 6739812"/>
              <a:gd name="connsiteY763" fmla="*/ 3509366 h 5211717"/>
              <a:gd name="connsiteX764" fmla="*/ 3483747 w 6739812"/>
              <a:gd name="connsiteY764" fmla="*/ 3520196 h 5211717"/>
              <a:gd name="connsiteX765" fmla="*/ 3490967 w 6739812"/>
              <a:gd name="connsiteY765" fmla="*/ 3534357 h 5211717"/>
              <a:gd name="connsiteX766" fmla="*/ 3495132 w 6739812"/>
              <a:gd name="connsiteY766" fmla="*/ 3555184 h 5211717"/>
              <a:gd name="connsiteX767" fmla="*/ 3423212 w 6739812"/>
              <a:gd name="connsiteY767" fmla="*/ 3563514 h 5211717"/>
              <a:gd name="connsiteX768" fmla="*/ 3414604 w 6739812"/>
              <a:gd name="connsiteY768" fmla="*/ 3616274 h 5211717"/>
              <a:gd name="connsiteX769" fmla="*/ 3418214 w 6739812"/>
              <a:gd name="connsiteY769" fmla="*/ 3628492 h 5211717"/>
              <a:gd name="connsiteX770" fmla="*/ 3425434 w 6739812"/>
              <a:gd name="connsiteY770" fmla="*/ 3641543 h 5211717"/>
              <a:gd name="connsiteX771" fmla="*/ 3462643 w 6739812"/>
              <a:gd name="connsiteY771" fmla="*/ 3695691 h 5211717"/>
              <a:gd name="connsiteX772" fmla="*/ 3488190 w 6739812"/>
              <a:gd name="connsiteY772" fmla="*/ 3655704 h 5211717"/>
              <a:gd name="connsiteX773" fmla="*/ 3491244 w 6739812"/>
              <a:gd name="connsiteY773" fmla="*/ 3662091 h 5211717"/>
              <a:gd name="connsiteX774" fmla="*/ 3497631 w 6739812"/>
              <a:gd name="connsiteY774" fmla="*/ 3676253 h 5211717"/>
              <a:gd name="connsiteX775" fmla="*/ 3508183 w 6739812"/>
              <a:gd name="connsiteY775" fmla="*/ 3700134 h 5211717"/>
              <a:gd name="connsiteX776" fmla="*/ 3514570 w 6739812"/>
              <a:gd name="connsiteY776" fmla="*/ 3722903 h 5211717"/>
              <a:gd name="connsiteX777" fmla="*/ 3511515 w 6739812"/>
              <a:gd name="connsiteY777" fmla="*/ 3732067 h 5211717"/>
              <a:gd name="connsiteX778" fmla="*/ 3490967 w 6739812"/>
              <a:gd name="connsiteY778" fmla="*/ 3749839 h 5211717"/>
              <a:gd name="connsiteX779" fmla="*/ 3438207 w 6739812"/>
              <a:gd name="connsiteY779" fmla="*/ 3790380 h 5211717"/>
              <a:gd name="connsiteX780" fmla="*/ 3403775 w 6739812"/>
              <a:gd name="connsiteY780" fmla="*/ 3807596 h 5211717"/>
              <a:gd name="connsiteX781" fmla="*/ 3368787 w 6739812"/>
              <a:gd name="connsiteY781" fmla="*/ 3814261 h 5211717"/>
              <a:gd name="connsiteX782" fmla="*/ 3356291 w 6739812"/>
              <a:gd name="connsiteY782" fmla="*/ 3789824 h 5211717"/>
              <a:gd name="connsiteX783" fmla="*/ 3352959 w 6739812"/>
              <a:gd name="connsiteY783" fmla="*/ 3776774 h 5211717"/>
              <a:gd name="connsiteX784" fmla="*/ 3367121 w 6739812"/>
              <a:gd name="connsiteY784" fmla="*/ 3745395 h 5211717"/>
              <a:gd name="connsiteX785" fmla="*/ 3380172 w 6739812"/>
              <a:gd name="connsiteY785" fmla="*/ 3727346 h 5211717"/>
              <a:gd name="connsiteX786" fmla="*/ 3367121 w 6739812"/>
              <a:gd name="connsiteY786" fmla="*/ 3684861 h 5211717"/>
              <a:gd name="connsiteX787" fmla="*/ 3328801 w 6739812"/>
              <a:gd name="connsiteY787" fmla="*/ 3612108 h 5211717"/>
              <a:gd name="connsiteX788" fmla="*/ 3286038 w 6739812"/>
              <a:gd name="connsiteY788" fmla="*/ 3677919 h 5211717"/>
              <a:gd name="connsiteX789" fmla="*/ 3257159 w 6739812"/>
              <a:gd name="connsiteY789" fmla="*/ 3699578 h 5211717"/>
              <a:gd name="connsiteX790" fmla="*/ 3242164 w 6739812"/>
              <a:gd name="connsiteY790" fmla="*/ 3714018 h 5211717"/>
              <a:gd name="connsiteX791" fmla="*/ 3181630 w 6739812"/>
              <a:gd name="connsiteY791" fmla="*/ 3752615 h 5211717"/>
              <a:gd name="connsiteX792" fmla="*/ 3178020 w 6739812"/>
              <a:gd name="connsiteY792" fmla="*/ 3752337 h 5211717"/>
              <a:gd name="connsiteX793" fmla="*/ 3147197 w 6739812"/>
              <a:gd name="connsiteY793" fmla="*/ 3704299 h 5211717"/>
              <a:gd name="connsiteX794" fmla="*/ 3136090 w 6739812"/>
              <a:gd name="connsiteY794" fmla="*/ 3675420 h 5211717"/>
              <a:gd name="connsiteX795" fmla="*/ 3144420 w 6739812"/>
              <a:gd name="connsiteY795" fmla="*/ 3683473 h 5211717"/>
              <a:gd name="connsiteX796" fmla="*/ 3155250 w 6739812"/>
              <a:gd name="connsiteY796" fmla="*/ 3696524 h 5211717"/>
              <a:gd name="connsiteX797" fmla="*/ 3213008 w 6739812"/>
              <a:gd name="connsiteY797" fmla="*/ 3687082 h 5211717"/>
              <a:gd name="connsiteX798" fmla="*/ 3221060 w 6739812"/>
              <a:gd name="connsiteY798" fmla="*/ 3612108 h 5211717"/>
              <a:gd name="connsiteX799" fmla="*/ 3237999 w 6739812"/>
              <a:gd name="connsiteY799" fmla="*/ 3594615 h 5211717"/>
              <a:gd name="connsiteX800" fmla="*/ 3252716 w 6739812"/>
              <a:gd name="connsiteY800" fmla="*/ 3563792 h 5211717"/>
              <a:gd name="connsiteX801" fmla="*/ 3276041 w 6739812"/>
              <a:gd name="connsiteY801" fmla="*/ 3563514 h 5211717"/>
              <a:gd name="connsiteX802" fmla="*/ 3282983 w 6739812"/>
              <a:gd name="connsiteY802" fmla="*/ 3564347 h 5211717"/>
              <a:gd name="connsiteX803" fmla="*/ 3294368 w 6739812"/>
              <a:gd name="connsiteY803" fmla="*/ 3542133 h 5211717"/>
              <a:gd name="connsiteX804" fmla="*/ 3339075 w 6739812"/>
              <a:gd name="connsiteY804" fmla="*/ 3555462 h 5211717"/>
              <a:gd name="connsiteX805" fmla="*/ 3359901 w 6739812"/>
              <a:gd name="connsiteY805" fmla="*/ 3557683 h 5211717"/>
              <a:gd name="connsiteX806" fmla="*/ 3376284 w 6739812"/>
              <a:gd name="connsiteY806" fmla="*/ 3541022 h 5211717"/>
              <a:gd name="connsiteX807" fmla="*/ 3420713 w 6739812"/>
              <a:gd name="connsiteY807" fmla="*/ 3523806 h 5211717"/>
              <a:gd name="connsiteX808" fmla="*/ 3443831 w 6739812"/>
              <a:gd name="connsiteY808" fmla="*/ 3508464 h 5211717"/>
              <a:gd name="connsiteX809" fmla="*/ 4159067 w 6739812"/>
              <a:gd name="connsiteY809" fmla="*/ 3493261 h 5211717"/>
              <a:gd name="connsiteX810" fmla="*/ 4162955 w 6739812"/>
              <a:gd name="connsiteY810" fmla="*/ 3503535 h 5211717"/>
              <a:gd name="connsiteX811" fmla="*/ 4157957 w 6739812"/>
              <a:gd name="connsiteY811" fmla="*/ 3498259 h 5211717"/>
              <a:gd name="connsiteX812" fmla="*/ 4191001 w 6739812"/>
              <a:gd name="connsiteY812" fmla="*/ 3467714 h 5211717"/>
              <a:gd name="connsiteX813" fmla="*/ 4201275 w 6739812"/>
              <a:gd name="connsiteY813" fmla="*/ 3478266 h 5211717"/>
              <a:gd name="connsiteX814" fmla="*/ 4202386 w 6739812"/>
              <a:gd name="connsiteY814" fmla="*/ 3494650 h 5211717"/>
              <a:gd name="connsiteX815" fmla="*/ 4192389 w 6739812"/>
              <a:gd name="connsiteY815" fmla="*/ 3483542 h 5211717"/>
              <a:gd name="connsiteX816" fmla="*/ 4191001 w 6739812"/>
              <a:gd name="connsiteY816" fmla="*/ 3467714 h 5211717"/>
              <a:gd name="connsiteX817" fmla="*/ 4040394 w 6739812"/>
              <a:gd name="connsiteY817" fmla="*/ 3466916 h 5211717"/>
              <a:gd name="connsiteX818" fmla="*/ 4069655 w 6739812"/>
              <a:gd name="connsiteY818" fmla="*/ 3480210 h 5211717"/>
              <a:gd name="connsiteX819" fmla="*/ 4089092 w 6739812"/>
              <a:gd name="connsiteY819" fmla="*/ 3485486 h 5211717"/>
              <a:gd name="connsiteX820" fmla="*/ 4101310 w 6739812"/>
              <a:gd name="connsiteY820" fmla="*/ 3503813 h 5211717"/>
              <a:gd name="connsiteX821" fmla="*/ 4111584 w 6739812"/>
              <a:gd name="connsiteY821" fmla="*/ 3542411 h 5211717"/>
              <a:gd name="connsiteX822" fmla="*/ 4107142 w 6739812"/>
              <a:gd name="connsiteY822" fmla="*/ 3548242 h 5211717"/>
              <a:gd name="connsiteX823" fmla="*/ 4083261 w 6739812"/>
              <a:gd name="connsiteY823" fmla="*/ 3540467 h 5211717"/>
              <a:gd name="connsiteX824" fmla="*/ 4021060 w 6739812"/>
              <a:gd name="connsiteY824" fmla="*/ 3531581 h 5211717"/>
              <a:gd name="connsiteX825" fmla="*/ 4009953 w 6739812"/>
              <a:gd name="connsiteY825" fmla="*/ 3529638 h 5211717"/>
              <a:gd name="connsiteX826" fmla="*/ 3981352 w 6739812"/>
              <a:gd name="connsiteY826" fmla="*/ 3507423 h 5211717"/>
              <a:gd name="connsiteX827" fmla="*/ 3976909 w 6739812"/>
              <a:gd name="connsiteY827" fmla="*/ 3496871 h 5211717"/>
              <a:gd name="connsiteX828" fmla="*/ 3979131 w 6739812"/>
              <a:gd name="connsiteY828" fmla="*/ 3485764 h 5211717"/>
              <a:gd name="connsiteX829" fmla="*/ 4004677 w 6739812"/>
              <a:gd name="connsiteY829" fmla="*/ 3472435 h 5211717"/>
              <a:gd name="connsiteX830" fmla="*/ 4006621 w 6739812"/>
              <a:gd name="connsiteY830" fmla="*/ 3477156 h 5211717"/>
              <a:gd name="connsiteX831" fmla="*/ 4018006 w 6739812"/>
              <a:gd name="connsiteY831" fmla="*/ 3471324 h 5211717"/>
              <a:gd name="connsiteX832" fmla="*/ 4040394 w 6739812"/>
              <a:gd name="connsiteY832" fmla="*/ 3466916 h 5211717"/>
              <a:gd name="connsiteX833" fmla="*/ 3706482 w 6739812"/>
              <a:gd name="connsiteY833" fmla="*/ 3465562 h 5211717"/>
              <a:gd name="connsiteX834" fmla="*/ 3710891 w 6739812"/>
              <a:gd name="connsiteY834" fmla="*/ 3479099 h 5211717"/>
              <a:gd name="connsiteX835" fmla="*/ 3715889 w 6739812"/>
              <a:gd name="connsiteY835" fmla="*/ 3486041 h 5211717"/>
              <a:gd name="connsiteX836" fmla="*/ 3715889 w 6739812"/>
              <a:gd name="connsiteY836" fmla="*/ 3479099 h 5211717"/>
              <a:gd name="connsiteX837" fmla="*/ 3710613 w 6739812"/>
              <a:gd name="connsiteY837" fmla="*/ 3468270 h 5211717"/>
              <a:gd name="connsiteX838" fmla="*/ 3706482 w 6739812"/>
              <a:gd name="connsiteY838" fmla="*/ 3465562 h 5211717"/>
              <a:gd name="connsiteX839" fmla="*/ 3728385 w 6739812"/>
              <a:gd name="connsiteY839" fmla="*/ 3455497 h 5211717"/>
              <a:gd name="connsiteX840" fmla="*/ 3728662 w 6739812"/>
              <a:gd name="connsiteY840" fmla="*/ 3463271 h 5211717"/>
              <a:gd name="connsiteX841" fmla="*/ 3738659 w 6739812"/>
              <a:gd name="connsiteY841" fmla="*/ 3482987 h 5211717"/>
              <a:gd name="connsiteX842" fmla="*/ 3743657 w 6739812"/>
              <a:gd name="connsiteY842" fmla="*/ 3481043 h 5211717"/>
              <a:gd name="connsiteX843" fmla="*/ 3745045 w 6739812"/>
              <a:gd name="connsiteY843" fmla="*/ 3484375 h 5211717"/>
              <a:gd name="connsiteX844" fmla="*/ 3744213 w 6739812"/>
              <a:gd name="connsiteY844" fmla="*/ 3480488 h 5211717"/>
              <a:gd name="connsiteX845" fmla="*/ 3743657 w 6739812"/>
              <a:gd name="connsiteY845" fmla="*/ 3481043 h 5211717"/>
              <a:gd name="connsiteX846" fmla="*/ 3728385 w 6739812"/>
              <a:gd name="connsiteY846" fmla="*/ 3455497 h 5211717"/>
              <a:gd name="connsiteX847" fmla="*/ 2952542 w 6739812"/>
              <a:gd name="connsiteY847" fmla="*/ 3433282 h 5211717"/>
              <a:gd name="connsiteX848" fmla="*/ 2951154 w 6739812"/>
              <a:gd name="connsiteY848" fmla="*/ 3437447 h 5211717"/>
              <a:gd name="connsiteX849" fmla="*/ 2955042 w 6739812"/>
              <a:gd name="connsiteY849" fmla="*/ 3447999 h 5211717"/>
              <a:gd name="connsiteX850" fmla="*/ 2959484 w 6739812"/>
              <a:gd name="connsiteY850" fmla="*/ 3451609 h 5211717"/>
              <a:gd name="connsiteX851" fmla="*/ 2958374 w 6739812"/>
              <a:gd name="connsiteY851" fmla="*/ 3442445 h 5211717"/>
              <a:gd name="connsiteX852" fmla="*/ 2952542 w 6739812"/>
              <a:gd name="connsiteY852" fmla="*/ 3433282 h 5211717"/>
              <a:gd name="connsiteX853" fmla="*/ 2759902 w 6739812"/>
              <a:gd name="connsiteY853" fmla="*/ 3430191 h 5211717"/>
              <a:gd name="connsiteX854" fmla="*/ 2760594 w 6739812"/>
              <a:gd name="connsiteY854" fmla="*/ 3430786 h 5211717"/>
              <a:gd name="connsiteX855" fmla="*/ 2762331 w 6739812"/>
              <a:gd name="connsiteY855" fmla="*/ 3435781 h 5211717"/>
              <a:gd name="connsiteX856" fmla="*/ 2759276 w 6739812"/>
              <a:gd name="connsiteY856" fmla="*/ 3430505 h 5211717"/>
              <a:gd name="connsiteX857" fmla="*/ 3156916 w 6739812"/>
              <a:gd name="connsiteY857" fmla="*/ 3422452 h 5211717"/>
              <a:gd name="connsiteX858" fmla="*/ 3156361 w 6739812"/>
              <a:gd name="connsiteY858" fmla="*/ 3427450 h 5211717"/>
              <a:gd name="connsiteX859" fmla="*/ 3161081 w 6739812"/>
              <a:gd name="connsiteY859" fmla="*/ 3433837 h 5211717"/>
              <a:gd name="connsiteX860" fmla="*/ 5739040 w 6739812"/>
              <a:gd name="connsiteY860" fmla="*/ 3406936 h 5211717"/>
              <a:gd name="connsiteX861" fmla="*/ 5749072 w 6739812"/>
              <a:gd name="connsiteY861" fmla="*/ 3409956 h 5211717"/>
              <a:gd name="connsiteX862" fmla="*/ 5756014 w 6739812"/>
              <a:gd name="connsiteY862" fmla="*/ 3418564 h 5211717"/>
              <a:gd name="connsiteX863" fmla="*/ 5762956 w 6739812"/>
              <a:gd name="connsiteY863" fmla="*/ 3439946 h 5211717"/>
              <a:gd name="connsiteX864" fmla="*/ 5758791 w 6739812"/>
              <a:gd name="connsiteY864" fmla="*/ 3448554 h 5211717"/>
              <a:gd name="connsiteX865" fmla="*/ 5747406 w 6739812"/>
              <a:gd name="connsiteY865" fmla="*/ 3443556 h 5211717"/>
              <a:gd name="connsiteX866" fmla="*/ 5739908 w 6739812"/>
              <a:gd name="connsiteY866" fmla="*/ 3432448 h 5211717"/>
              <a:gd name="connsiteX867" fmla="*/ 5737131 w 6739812"/>
              <a:gd name="connsiteY867" fmla="*/ 3420786 h 5211717"/>
              <a:gd name="connsiteX868" fmla="*/ 5739040 w 6739812"/>
              <a:gd name="connsiteY868" fmla="*/ 3406936 h 5211717"/>
              <a:gd name="connsiteX869" fmla="*/ 3754487 w 6739812"/>
              <a:gd name="connsiteY869" fmla="*/ 3395795 h 5211717"/>
              <a:gd name="connsiteX870" fmla="*/ 3758652 w 6739812"/>
              <a:gd name="connsiteY870" fmla="*/ 3397461 h 5211717"/>
              <a:gd name="connsiteX871" fmla="*/ 3767538 w 6739812"/>
              <a:gd name="connsiteY871" fmla="*/ 3417176 h 5211717"/>
              <a:gd name="connsiteX872" fmla="*/ 3765039 w 6739812"/>
              <a:gd name="connsiteY872" fmla="*/ 3426895 h 5211717"/>
              <a:gd name="connsiteX873" fmla="*/ 3748933 w 6739812"/>
              <a:gd name="connsiteY873" fmla="*/ 3445778 h 5211717"/>
              <a:gd name="connsiteX874" fmla="*/ 3745323 w 6739812"/>
              <a:gd name="connsiteY874" fmla="*/ 3483542 h 5211717"/>
              <a:gd name="connsiteX875" fmla="*/ 3760318 w 6739812"/>
              <a:gd name="connsiteY875" fmla="*/ 3529082 h 5211717"/>
              <a:gd name="connsiteX876" fmla="*/ 3763928 w 6739812"/>
              <a:gd name="connsiteY876" fmla="*/ 3550741 h 5211717"/>
              <a:gd name="connsiteX877" fmla="*/ 3757819 w 6739812"/>
              <a:gd name="connsiteY877" fmla="*/ 3560737 h 5211717"/>
              <a:gd name="connsiteX878" fmla="*/ 3708947 w 6739812"/>
              <a:gd name="connsiteY878" fmla="*/ 3592116 h 5211717"/>
              <a:gd name="connsiteX879" fmla="*/ 3703671 w 6739812"/>
              <a:gd name="connsiteY879" fmla="*/ 3596003 h 5211717"/>
              <a:gd name="connsiteX880" fmla="*/ 3652022 w 6739812"/>
              <a:gd name="connsiteY880" fmla="*/ 3594615 h 5211717"/>
              <a:gd name="connsiteX881" fmla="*/ 3639526 w 6739812"/>
              <a:gd name="connsiteY881" fmla="*/ 3573789 h 5211717"/>
              <a:gd name="connsiteX882" fmla="*/ 3632584 w 6739812"/>
              <a:gd name="connsiteY882" fmla="*/ 3548520 h 5211717"/>
              <a:gd name="connsiteX883" fmla="*/ 3636353 w 6739812"/>
              <a:gd name="connsiteY883" fmla="*/ 3541522 h 5211717"/>
              <a:gd name="connsiteX884" fmla="*/ 3636598 w 6739812"/>
              <a:gd name="connsiteY884" fmla="*/ 3541865 h 5211717"/>
              <a:gd name="connsiteX885" fmla="*/ 3637583 w 6739812"/>
              <a:gd name="connsiteY885" fmla="*/ 3546298 h 5211717"/>
              <a:gd name="connsiteX886" fmla="*/ 3637583 w 6739812"/>
              <a:gd name="connsiteY886" fmla="*/ 3543244 h 5211717"/>
              <a:gd name="connsiteX887" fmla="*/ 3641748 w 6739812"/>
              <a:gd name="connsiteY887" fmla="*/ 3549353 h 5211717"/>
              <a:gd name="connsiteX888" fmla="*/ 3641748 w 6739812"/>
              <a:gd name="connsiteY888" fmla="*/ 3545187 h 5211717"/>
              <a:gd name="connsiteX889" fmla="*/ 3637583 w 6739812"/>
              <a:gd name="connsiteY889" fmla="*/ 3543244 h 5211717"/>
              <a:gd name="connsiteX890" fmla="*/ 3636598 w 6739812"/>
              <a:gd name="connsiteY890" fmla="*/ 3541865 h 5211717"/>
              <a:gd name="connsiteX891" fmla="*/ 3636589 w 6739812"/>
              <a:gd name="connsiteY891" fmla="*/ 3541827 h 5211717"/>
              <a:gd name="connsiteX892" fmla="*/ 3637027 w 6739812"/>
              <a:gd name="connsiteY892" fmla="*/ 3542411 h 5211717"/>
              <a:gd name="connsiteX893" fmla="*/ 3640082 w 6739812"/>
              <a:gd name="connsiteY893" fmla="*/ 3498537 h 5211717"/>
              <a:gd name="connsiteX894" fmla="*/ 3650911 w 6739812"/>
              <a:gd name="connsiteY894" fmla="*/ 3460217 h 5211717"/>
              <a:gd name="connsiteX895" fmla="*/ 3653688 w 6739812"/>
              <a:gd name="connsiteY895" fmla="*/ 3443001 h 5211717"/>
              <a:gd name="connsiteX896" fmla="*/ 3702282 w 6739812"/>
              <a:gd name="connsiteY896" fmla="*/ 3414955 h 5211717"/>
              <a:gd name="connsiteX897" fmla="*/ 3754487 w 6739812"/>
              <a:gd name="connsiteY897" fmla="*/ 3395795 h 5211717"/>
              <a:gd name="connsiteX898" fmla="*/ 4486454 w 6739812"/>
              <a:gd name="connsiteY898" fmla="*/ 3379411 h 5211717"/>
              <a:gd name="connsiteX899" fmla="*/ 4508114 w 6739812"/>
              <a:gd name="connsiteY899" fmla="*/ 3381355 h 5211717"/>
              <a:gd name="connsiteX900" fmla="*/ 4531717 w 6739812"/>
              <a:gd name="connsiteY900" fmla="*/ 3398293 h 5211717"/>
              <a:gd name="connsiteX901" fmla="*/ 4550877 w 6739812"/>
              <a:gd name="connsiteY901" fmla="*/ 3403569 h 5211717"/>
              <a:gd name="connsiteX902" fmla="*/ 4592529 w 6739812"/>
              <a:gd name="connsiteY902" fmla="*/ 3459939 h 5211717"/>
              <a:gd name="connsiteX903" fmla="*/ 4608634 w 6739812"/>
              <a:gd name="connsiteY903" fmla="*/ 3489095 h 5211717"/>
              <a:gd name="connsiteX904" fmla="*/ 4620575 w 6739812"/>
              <a:gd name="connsiteY904" fmla="*/ 3521029 h 5211717"/>
              <a:gd name="connsiteX905" fmla="*/ 4607523 w 6739812"/>
              <a:gd name="connsiteY905" fmla="*/ 3539633 h 5211717"/>
              <a:gd name="connsiteX906" fmla="*/ 4594195 w 6739812"/>
              <a:gd name="connsiteY906" fmla="*/ 3572955 h 5211717"/>
              <a:gd name="connsiteX907" fmla="*/ 4565316 w 6739812"/>
              <a:gd name="connsiteY907" fmla="*/ 3570178 h 5211717"/>
              <a:gd name="connsiteX908" fmla="*/ 4547267 w 6739812"/>
              <a:gd name="connsiteY908" fmla="*/ 3547686 h 5211717"/>
              <a:gd name="connsiteX909" fmla="*/ 4508946 w 6739812"/>
              <a:gd name="connsiteY909" fmla="*/ 3501869 h 5211717"/>
              <a:gd name="connsiteX910" fmla="*/ 4517277 w 6739812"/>
              <a:gd name="connsiteY910" fmla="*/ 3527971 h 5211717"/>
              <a:gd name="connsiteX911" fmla="*/ 4531439 w 6739812"/>
              <a:gd name="connsiteY911" fmla="*/ 3565735 h 5211717"/>
              <a:gd name="connsiteX912" fmla="*/ 4520054 w 6739812"/>
              <a:gd name="connsiteY912" fmla="*/ 3618495 h 5211717"/>
              <a:gd name="connsiteX913" fmla="*/ 4512834 w 6739812"/>
              <a:gd name="connsiteY913" fmla="*/ 3617106 h 5211717"/>
              <a:gd name="connsiteX914" fmla="*/ 4477013 w 6739812"/>
              <a:gd name="connsiteY914" fmla="*/ 3594059 h 5211717"/>
              <a:gd name="connsiteX915" fmla="*/ 4471182 w 6739812"/>
              <a:gd name="connsiteY915" fmla="*/ 3586839 h 5211717"/>
              <a:gd name="connsiteX916" fmla="*/ 4458131 w 6739812"/>
              <a:gd name="connsiteY916" fmla="*/ 3554906 h 5211717"/>
              <a:gd name="connsiteX917" fmla="*/ 4449245 w 6739812"/>
              <a:gd name="connsiteY917" fmla="*/ 3517419 h 5211717"/>
              <a:gd name="connsiteX918" fmla="*/ 4444524 w 6739812"/>
              <a:gd name="connsiteY918" fmla="*/ 3508255 h 5211717"/>
              <a:gd name="connsiteX919" fmla="*/ 4419533 w 6739812"/>
              <a:gd name="connsiteY919" fmla="*/ 3506311 h 5211717"/>
              <a:gd name="connsiteX920" fmla="*/ 4402872 w 6739812"/>
              <a:gd name="connsiteY920" fmla="*/ 3498537 h 5211717"/>
              <a:gd name="connsiteX921" fmla="*/ 4376215 w 6739812"/>
              <a:gd name="connsiteY921" fmla="*/ 3533802 h 5211717"/>
              <a:gd name="connsiteX922" fmla="*/ 4365663 w 6739812"/>
              <a:gd name="connsiteY922" fmla="*/ 3549630 h 5211717"/>
              <a:gd name="connsiteX923" fmla="*/ 4368717 w 6739812"/>
              <a:gd name="connsiteY923" fmla="*/ 3600168 h 5211717"/>
              <a:gd name="connsiteX924" fmla="*/ 4373161 w 6739812"/>
              <a:gd name="connsiteY924" fmla="*/ 3623215 h 5211717"/>
              <a:gd name="connsiteX925" fmla="*/ 4367329 w 6739812"/>
              <a:gd name="connsiteY925" fmla="*/ 3640154 h 5211717"/>
              <a:gd name="connsiteX926" fmla="*/ 4341782 w 6739812"/>
              <a:gd name="connsiteY926" fmla="*/ 3643764 h 5211717"/>
              <a:gd name="connsiteX927" fmla="*/ 4327065 w 6739812"/>
              <a:gd name="connsiteY927" fmla="*/ 3657925 h 5211717"/>
              <a:gd name="connsiteX928" fmla="*/ 4304295 w 6739812"/>
              <a:gd name="connsiteY928" fmla="*/ 3661813 h 5211717"/>
              <a:gd name="connsiteX929" fmla="*/ 4301519 w 6739812"/>
              <a:gd name="connsiteY929" fmla="*/ 3678474 h 5211717"/>
              <a:gd name="connsiteX930" fmla="*/ 4304295 w 6739812"/>
              <a:gd name="connsiteY930" fmla="*/ 3751504 h 5211717"/>
              <a:gd name="connsiteX931" fmla="*/ 4312903 w 6739812"/>
              <a:gd name="connsiteY931" fmla="*/ 3804541 h 5211717"/>
              <a:gd name="connsiteX932" fmla="*/ 4288468 w 6739812"/>
              <a:gd name="connsiteY932" fmla="*/ 3837586 h 5211717"/>
              <a:gd name="connsiteX933" fmla="*/ 4276805 w 6739812"/>
              <a:gd name="connsiteY933" fmla="*/ 3819536 h 5211717"/>
              <a:gd name="connsiteX934" fmla="*/ 4272084 w 6739812"/>
              <a:gd name="connsiteY934" fmla="*/ 3804541 h 5211717"/>
              <a:gd name="connsiteX935" fmla="*/ 4256534 w 6739812"/>
              <a:gd name="connsiteY935" fmla="*/ 3745118 h 5211717"/>
              <a:gd name="connsiteX936" fmla="*/ 4252369 w 6739812"/>
              <a:gd name="connsiteY936" fmla="*/ 3733177 h 5211717"/>
              <a:gd name="connsiteX937" fmla="*/ 4245705 w 6739812"/>
              <a:gd name="connsiteY937" fmla="*/ 3721792 h 5211717"/>
              <a:gd name="connsiteX938" fmla="*/ 4236541 w 6739812"/>
              <a:gd name="connsiteY938" fmla="*/ 3732067 h 5211717"/>
              <a:gd name="connsiteX939" fmla="*/ 4229044 w 6739812"/>
              <a:gd name="connsiteY939" fmla="*/ 3805097 h 5211717"/>
              <a:gd name="connsiteX940" fmla="*/ 4177395 w 6739812"/>
              <a:gd name="connsiteY940" fmla="*/ 3840918 h 5211717"/>
              <a:gd name="connsiteX941" fmla="*/ 4159068 w 6739812"/>
              <a:gd name="connsiteY941" fmla="*/ 3828978 h 5211717"/>
              <a:gd name="connsiteX942" fmla="*/ 4123525 w 6739812"/>
              <a:gd name="connsiteY942" fmla="*/ 3816482 h 5211717"/>
              <a:gd name="connsiteX943" fmla="*/ 4119915 w 6739812"/>
              <a:gd name="connsiteY943" fmla="*/ 3832032 h 5211717"/>
              <a:gd name="connsiteX944" fmla="*/ 4098256 w 6739812"/>
              <a:gd name="connsiteY944" fmla="*/ 3871740 h 5211717"/>
              <a:gd name="connsiteX945" fmla="*/ 4057992 w 6739812"/>
              <a:gd name="connsiteY945" fmla="*/ 3900064 h 5211717"/>
              <a:gd name="connsiteX946" fmla="*/ 4052161 w 6739812"/>
              <a:gd name="connsiteY946" fmla="*/ 3890345 h 5211717"/>
              <a:gd name="connsiteX947" fmla="*/ 4047162 w 6739812"/>
              <a:gd name="connsiteY947" fmla="*/ 3874795 h 5211717"/>
              <a:gd name="connsiteX948" fmla="*/ 4050495 w 6739812"/>
              <a:gd name="connsiteY948" fmla="*/ 3859245 h 5211717"/>
              <a:gd name="connsiteX949" fmla="*/ 4046052 w 6739812"/>
              <a:gd name="connsiteY949" fmla="*/ 3805930 h 5211717"/>
              <a:gd name="connsiteX950" fmla="*/ 4024115 w 6739812"/>
              <a:gd name="connsiteY950" fmla="*/ 3727624 h 5211717"/>
              <a:gd name="connsiteX951" fmla="*/ 4030502 w 6739812"/>
              <a:gd name="connsiteY951" fmla="*/ 3702077 h 5211717"/>
              <a:gd name="connsiteX952" fmla="*/ 4039110 w 6739812"/>
              <a:gd name="connsiteY952" fmla="*/ 3689859 h 5211717"/>
              <a:gd name="connsiteX953" fmla="*/ 4077707 w 6739812"/>
              <a:gd name="connsiteY953" fmla="*/ 3673754 h 5211717"/>
              <a:gd name="connsiteX954" fmla="*/ 4081595 w 6739812"/>
              <a:gd name="connsiteY954" fmla="*/ 3628491 h 5211717"/>
              <a:gd name="connsiteX955" fmla="*/ 4083261 w 6739812"/>
              <a:gd name="connsiteY955" fmla="*/ 3601834 h 5211717"/>
              <a:gd name="connsiteX956" fmla="*/ 4097978 w 6739812"/>
              <a:gd name="connsiteY956" fmla="*/ 3595725 h 5211717"/>
              <a:gd name="connsiteX957" fmla="*/ 4109918 w 6739812"/>
              <a:gd name="connsiteY957" fmla="*/ 3591282 h 5211717"/>
              <a:gd name="connsiteX958" fmla="*/ 4174340 w 6739812"/>
              <a:gd name="connsiteY958" fmla="*/ 3562403 h 5211717"/>
              <a:gd name="connsiteX959" fmla="*/ 4222102 w 6739812"/>
              <a:gd name="connsiteY959" fmla="*/ 3578509 h 5211717"/>
              <a:gd name="connsiteX960" fmla="*/ 4227933 w 6739812"/>
              <a:gd name="connsiteY960" fmla="*/ 3586561 h 5211717"/>
              <a:gd name="connsiteX961" fmla="*/ 4235430 w 6739812"/>
              <a:gd name="connsiteY961" fmla="*/ 3602667 h 5211717"/>
              <a:gd name="connsiteX962" fmla="*/ 4258478 w 6739812"/>
              <a:gd name="connsiteY962" fmla="*/ 3637655 h 5211717"/>
              <a:gd name="connsiteX963" fmla="*/ 4261532 w 6739812"/>
              <a:gd name="connsiteY963" fmla="*/ 3621272 h 5211717"/>
              <a:gd name="connsiteX964" fmla="*/ 4261532 w 6739812"/>
              <a:gd name="connsiteY964" fmla="*/ 3599335 h 5211717"/>
              <a:gd name="connsiteX965" fmla="*/ 4279026 w 6739812"/>
              <a:gd name="connsiteY965" fmla="*/ 3601001 h 5211717"/>
              <a:gd name="connsiteX966" fmla="*/ 4288745 w 6739812"/>
              <a:gd name="connsiteY966" fmla="*/ 3591838 h 5211717"/>
              <a:gd name="connsiteX967" fmla="*/ 4286801 w 6739812"/>
              <a:gd name="connsiteY967" fmla="*/ 3560182 h 5211717"/>
              <a:gd name="connsiteX968" fmla="*/ 4275694 w 6739812"/>
              <a:gd name="connsiteY968" fmla="*/ 3518807 h 5211717"/>
              <a:gd name="connsiteX969" fmla="*/ 4285691 w 6739812"/>
              <a:gd name="connsiteY969" fmla="*/ 3503257 h 5211717"/>
              <a:gd name="connsiteX970" fmla="*/ 4296798 w 6739812"/>
              <a:gd name="connsiteY970" fmla="*/ 3507145 h 5211717"/>
              <a:gd name="connsiteX971" fmla="*/ 4307350 w 6739812"/>
              <a:gd name="connsiteY971" fmla="*/ 3484097 h 5211717"/>
              <a:gd name="connsiteX972" fmla="*/ 4411203 w 6739812"/>
              <a:gd name="connsiteY972" fmla="*/ 3440779 h 5211717"/>
              <a:gd name="connsiteX973" fmla="*/ 4431751 w 6739812"/>
              <a:gd name="connsiteY973" fmla="*/ 3459106 h 5211717"/>
              <a:gd name="connsiteX974" fmla="*/ 4459519 w 6739812"/>
              <a:gd name="connsiteY974" fmla="*/ 3499092 h 5211717"/>
              <a:gd name="connsiteX975" fmla="*/ 4469238 w 6739812"/>
              <a:gd name="connsiteY975" fmla="*/ 3499647 h 5211717"/>
              <a:gd name="connsiteX976" fmla="*/ 4471459 w 6739812"/>
              <a:gd name="connsiteY976" fmla="*/ 3489651 h 5211717"/>
              <a:gd name="connsiteX977" fmla="*/ 4512279 w 6739812"/>
              <a:gd name="connsiteY977" fmla="*/ 3446888 h 5211717"/>
              <a:gd name="connsiteX978" fmla="*/ 4523941 w 6739812"/>
              <a:gd name="connsiteY978" fmla="*/ 3440224 h 5211717"/>
              <a:gd name="connsiteX979" fmla="*/ 4498950 w 6739812"/>
              <a:gd name="connsiteY979" fmla="*/ 3430782 h 5211717"/>
              <a:gd name="connsiteX980" fmla="*/ 4476735 w 6739812"/>
              <a:gd name="connsiteY980" fmla="*/ 3418842 h 5211717"/>
              <a:gd name="connsiteX981" fmla="*/ 4470349 w 6739812"/>
              <a:gd name="connsiteY981" fmla="*/ 3407457 h 5211717"/>
              <a:gd name="connsiteX982" fmla="*/ 4463962 w 6739812"/>
              <a:gd name="connsiteY982" fmla="*/ 3383854 h 5211717"/>
              <a:gd name="connsiteX983" fmla="*/ 4486454 w 6739812"/>
              <a:gd name="connsiteY983" fmla="*/ 3379411 h 5211717"/>
              <a:gd name="connsiteX984" fmla="*/ 3933035 w 6739812"/>
              <a:gd name="connsiteY984" fmla="*/ 3349977 h 5211717"/>
              <a:gd name="connsiteX985" fmla="*/ 3941366 w 6739812"/>
              <a:gd name="connsiteY985" fmla="*/ 3355253 h 5211717"/>
              <a:gd name="connsiteX986" fmla="*/ 3948308 w 6739812"/>
              <a:gd name="connsiteY986" fmla="*/ 3366638 h 5211717"/>
              <a:gd name="connsiteX987" fmla="*/ 3958027 w 6739812"/>
              <a:gd name="connsiteY987" fmla="*/ 3395517 h 5211717"/>
              <a:gd name="connsiteX988" fmla="*/ 3946086 w 6739812"/>
              <a:gd name="connsiteY988" fmla="*/ 3415510 h 5211717"/>
              <a:gd name="connsiteX989" fmla="*/ 3934701 w 6739812"/>
              <a:gd name="connsiteY989" fmla="*/ 3421064 h 5211717"/>
              <a:gd name="connsiteX990" fmla="*/ 3929425 w 6739812"/>
              <a:gd name="connsiteY990" fmla="*/ 3416065 h 5211717"/>
              <a:gd name="connsiteX991" fmla="*/ 3926371 w 6739812"/>
              <a:gd name="connsiteY991" fmla="*/ 3404680 h 5211717"/>
              <a:gd name="connsiteX992" fmla="*/ 3934424 w 6739812"/>
              <a:gd name="connsiteY992" fmla="*/ 3383299 h 5211717"/>
              <a:gd name="connsiteX993" fmla="*/ 3933035 w 6739812"/>
              <a:gd name="connsiteY993" fmla="*/ 3349977 h 5211717"/>
              <a:gd name="connsiteX994" fmla="*/ 1094021 w 6739812"/>
              <a:gd name="connsiteY994" fmla="*/ 3338592 h 5211717"/>
              <a:gd name="connsiteX995" fmla="*/ 1092632 w 6739812"/>
              <a:gd name="connsiteY995" fmla="*/ 3342202 h 5211717"/>
              <a:gd name="connsiteX996" fmla="*/ 1096520 w 6739812"/>
              <a:gd name="connsiteY996" fmla="*/ 3351921 h 5211717"/>
              <a:gd name="connsiteX997" fmla="*/ 1097631 w 6739812"/>
              <a:gd name="connsiteY997" fmla="*/ 3348033 h 5211717"/>
              <a:gd name="connsiteX998" fmla="*/ 1094021 w 6739812"/>
              <a:gd name="connsiteY998" fmla="*/ 3338592 h 5211717"/>
              <a:gd name="connsiteX999" fmla="*/ 1205059 w 6739812"/>
              <a:gd name="connsiteY999" fmla="*/ 3335329 h 5211717"/>
              <a:gd name="connsiteX1000" fmla="*/ 1202595 w 6739812"/>
              <a:gd name="connsiteY1000" fmla="*/ 3335815 h 5211717"/>
              <a:gd name="connsiteX1001" fmla="*/ 1202595 w 6739812"/>
              <a:gd name="connsiteY1001" fmla="*/ 3343035 h 5211717"/>
              <a:gd name="connsiteX1002" fmla="*/ 1207315 w 6739812"/>
              <a:gd name="connsiteY1002" fmla="*/ 3351088 h 5211717"/>
              <a:gd name="connsiteX1003" fmla="*/ 1210092 w 6739812"/>
              <a:gd name="connsiteY1003" fmla="*/ 3351088 h 5211717"/>
              <a:gd name="connsiteX1004" fmla="*/ 1209814 w 6739812"/>
              <a:gd name="connsiteY1004" fmla="*/ 3343591 h 5211717"/>
              <a:gd name="connsiteX1005" fmla="*/ 1205059 w 6739812"/>
              <a:gd name="connsiteY1005" fmla="*/ 3335329 h 5211717"/>
              <a:gd name="connsiteX1006" fmla="*/ 1113459 w 6739812"/>
              <a:gd name="connsiteY1006" fmla="*/ 3329984 h 5211717"/>
              <a:gd name="connsiteX1007" fmla="*/ 1119845 w 6739812"/>
              <a:gd name="connsiteY1007" fmla="*/ 3346645 h 5211717"/>
              <a:gd name="connsiteX1008" fmla="*/ 1120678 w 6739812"/>
              <a:gd name="connsiteY1008" fmla="*/ 3341647 h 5211717"/>
              <a:gd name="connsiteX1009" fmla="*/ 1116791 w 6739812"/>
              <a:gd name="connsiteY1009" fmla="*/ 3331650 h 5211717"/>
              <a:gd name="connsiteX1010" fmla="*/ 1113459 w 6739812"/>
              <a:gd name="connsiteY1010" fmla="*/ 3329984 h 5211717"/>
              <a:gd name="connsiteX1011" fmla="*/ 5167329 w 6739812"/>
              <a:gd name="connsiteY1011" fmla="*/ 3328596 h 5211717"/>
              <a:gd name="connsiteX1012" fmla="*/ 5165108 w 6739812"/>
              <a:gd name="connsiteY1012" fmla="*/ 3330817 h 5211717"/>
              <a:gd name="connsiteX1013" fmla="*/ 5165385 w 6739812"/>
              <a:gd name="connsiteY1013" fmla="*/ 3331650 h 5211717"/>
              <a:gd name="connsiteX1014" fmla="*/ 5166496 w 6739812"/>
              <a:gd name="connsiteY1014" fmla="*/ 3333872 h 5211717"/>
              <a:gd name="connsiteX1015" fmla="*/ 5168718 w 6739812"/>
              <a:gd name="connsiteY1015" fmla="*/ 3338592 h 5211717"/>
              <a:gd name="connsiteX1016" fmla="*/ 5171217 w 6739812"/>
              <a:gd name="connsiteY1016" fmla="*/ 3336649 h 5211717"/>
              <a:gd name="connsiteX1017" fmla="*/ 5170939 w 6739812"/>
              <a:gd name="connsiteY1017" fmla="*/ 3335815 h 5211717"/>
              <a:gd name="connsiteX1018" fmla="*/ 5169828 w 6739812"/>
              <a:gd name="connsiteY1018" fmla="*/ 3333594 h 5211717"/>
              <a:gd name="connsiteX1019" fmla="*/ 5167329 w 6739812"/>
              <a:gd name="connsiteY1019" fmla="*/ 3328596 h 5211717"/>
              <a:gd name="connsiteX1020" fmla="*/ 4843552 w 6739812"/>
              <a:gd name="connsiteY1020" fmla="*/ 3327763 h 5211717"/>
              <a:gd name="connsiteX1021" fmla="*/ 4856881 w 6739812"/>
              <a:gd name="connsiteY1021" fmla="*/ 3357475 h 5211717"/>
              <a:gd name="connsiteX1022" fmla="*/ 4852716 w 6739812"/>
              <a:gd name="connsiteY1022" fmla="*/ 3359696 h 5211717"/>
              <a:gd name="connsiteX1023" fmla="*/ 4842719 w 6739812"/>
              <a:gd name="connsiteY1023" fmla="*/ 3349422 h 5211717"/>
              <a:gd name="connsiteX1024" fmla="*/ 4841331 w 6739812"/>
              <a:gd name="connsiteY1024" fmla="*/ 3334427 h 5211717"/>
              <a:gd name="connsiteX1025" fmla="*/ 4843552 w 6739812"/>
              <a:gd name="connsiteY1025" fmla="*/ 3327763 h 5211717"/>
              <a:gd name="connsiteX1026" fmla="*/ 4779963 w 6739812"/>
              <a:gd name="connsiteY1026" fmla="*/ 3322487 h 5211717"/>
              <a:gd name="connsiteX1027" fmla="*/ 4792737 w 6739812"/>
              <a:gd name="connsiteY1027" fmla="*/ 3328873 h 5211717"/>
              <a:gd name="connsiteX1028" fmla="*/ 4807454 w 6739812"/>
              <a:gd name="connsiteY1028" fmla="*/ 3355531 h 5211717"/>
              <a:gd name="connsiteX1029" fmla="*/ 4811341 w 6739812"/>
              <a:gd name="connsiteY1029" fmla="*/ 3368582 h 5211717"/>
              <a:gd name="connsiteX1030" fmla="*/ 4811341 w 6739812"/>
              <a:gd name="connsiteY1030" fmla="*/ 3382743 h 5211717"/>
              <a:gd name="connsiteX1031" fmla="*/ 4798013 w 6739812"/>
              <a:gd name="connsiteY1031" fmla="*/ 3392462 h 5211717"/>
              <a:gd name="connsiteX1032" fmla="*/ 4774965 w 6739812"/>
              <a:gd name="connsiteY1032" fmla="*/ 3403569 h 5211717"/>
              <a:gd name="connsiteX1033" fmla="*/ 4751640 w 6739812"/>
              <a:gd name="connsiteY1033" fmla="*/ 3387464 h 5211717"/>
              <a:gd name="connsiteX1034" fmla="*/ 4739977 w 6739812"/>
              <a:gd name="connsiteY1034" fmla="*/ 3390241 h 5211717"/>
              <a:gd name="connsiteX1035" fmla="*/ 4744420 w 6739812"/>
              <a:gd name="connsiteY1035" fmla="*/ 3457162 h 5211717"/>
              <a:gd name="connsiteX1036" fmla="*/ 4760526 w 6739812"/>
              <a:gd name="connsiteY1036" fmla="*/ 3497148 h 5211717"/>
              <a:gd name="connsiteX1037" fmla="*/ 4771355 w 6739812"/>
              <a:gd name="connsiteY1037" fmla="*/ 3530470 h 5211717"/>
              <a:gd name="connsiteX1038" fmla="*/ 4761359 w 6739812"/>
              <a:gd name="connsiteY1038" fmla="*/ 3539911 h 5211717"/>
              <a:gd name="connsiteX1039" fmla="*/ 4725260 w 6739812"/>
              <a:gd name="connsiteY1039" fmla="*/ 3553795 h 5211717"/>
              <a:gd name="connsiteX1040" fmla="*/ 4727204 w 6739812"/>
              <a:gd name="connsiteY1040" fmla="*/ 3556850 h 5211717"/>
              <a:gd name="connsiteX1041" fmla="*/ 4726648 w 6739812"/>
              <a:gd name="connsiteY1041" fmla="*/ 3557127 h 5211717"/>
              <a:gd name="connsiteX1042" fmla="*/ 4725260 w 6739812"/>
              <a:gd name="connsiteY1042" fmla="*/ 3554073 h 5211717"/>
              <a:gd name="connsiteX1043" fmla="*/ 4675555 w 6739812"/>
              <a:gd name="connsiteY1043" fmla="*/ 3510754 h 5211717"/>
              <a:gd name="connsiteX1044" fmla="*/ 4662504 w 6739812"/>
              <a:gd name="connsiteY1044" fmla="*/ 3488818 h 5211717"/>
              <a:gd name="connsiteX1045" fmla="*/ 4654729 w 6739812"/>
              <a:gd name="connsiteY1045" fmla="*/ 3462438 h 5211717"/>
              <a:gd name="connsiteX1046" fmla="*/ 4680831 w 6739812"/>
              <a:gd name="connsiteY1046" fmla="*/ 3452997 h 5211717"/>
              <a:gd name="connsiteX1047" fmla="*/ 4676110 w 6739812"/>
              <a:gd name="connsiteY1047" fmla="*/ 3425229 h 5211717"/>
              <a:gd name="connsiteX1048" fmla="*/ 4669446 w 6739812"/>
              <a:gd name="connsiteY1048" fmla="*/ 3408845 h 5211717"/>
              <a:gd name="connsiteX1049" fmla="*/ 4669446 w 6739812"/>
              <a:gd name="connsiteY1049" fmla="*/ 3390519 h 5211717"/>
              <a:gd name="connsiteX1050" fmla="*/ 4682497 w 6739812"/>
              <a:gd name="connsiteY1050" fmla="*/ 3417453 h 5211717"/>
              <a:gd name="connsiteX1051" fmla="*/ 4709155 w 6739812"/>
              <a:gd name="connsiteY1051" fmla="*/ 3482153 h 5211717"/>
              <a:gd name="connsiteX1052" fmla="*/ 4723316 w 6739812"/>
              <a:gd name="connsiteY1052" fmla="*/ 3504923 h 5211717"/>
              <a:gd name="connsiteX1053" fmla="*/ 4728037 w 6739812"/>
              <a:gd name="connsiteY1053" fmla="*/ 3508533 h 5211717"/>
              <a:gd name="connsiteX1054" fmla="*/ 4737200 w 6739812"/>
              <a:gd name="connsiteY1054" fmla="*/ 3505201 h 5211717"/>
              <a:gd name="connsiteX1055" fmla="*/ 4728314 w 6739812"/>
              <a:gd name="connsiteY1055" fmla="*/ 3463271 h 5211717"/>
              <a:gd name="connsiteX1056" fmla="*/ 4711376 w 6739812"/>
              <a:gd name="connsiteY1056" fmla="*/ 3408012 h 5211717"/>
              <a:gd name="connsiteX1057" fmla="*/ 4705267 w 6739812"/>
              <a:gd name="connsiteY1057" fmla="*/ 3367748 h 5211717"/>
              <a:gd name="connsiteX1058" fmla="*/ 4714708 w 6739812"/>
              <a:gd name="connsiteY1058" fmla="*/ 3357474 h 5211717"/>
              <a:gd name="connsiteX1059" fmla="*/ 4779963 w 6739812"/>
              <a:gd name="connsiteY1059" fmla="*/ 3322487 h 5211717"/>
              <a:gd name="connsiteX1060" fmla="*/ 5198985 w 6739812"/>
              <a:gd name="connsiteY1060" fmla="*/ 3309436 h 5211717"/>
              <a:gd name="connsiteX1061" fmla="*/ 5198707 w 6739812"/>
              <a:gd name="connsiteY1061" fmla="*/ 3315545 h 5211717"/>
              <a:gd name="connsiteX1062" fmla="*/ 5203706 w 6739812"/>
              <a:gd name="connsiteY1062" fmla="*/ 3320821 h 5211717"/>
              <a:gd name="connsiteX1063" fmla="*/ 5225643 w 6739812"/>
              <a:gd name="connsiteY1063" fmla="*/ 3294163 h 5211717"/>
              <a:gd name="connsiteX1064" fmla="*/ 5225087 w 6739812"/>
              <a:gd name="connsiteY1064" fmla="*/ 3298884 h 5211717"/>
              <a:gd name="connsiteX1065" fmla="*/ 5230363 w 6739812"/>
              <a:gd name="connsiteY1065" fmla="*/ 3308880 h 5211717"/>
              <a:gd name="connsiteX1066" fmla="*/ 5233417 w 6739812"/>
              <a:gd name="connsiteY1066" fmla="*/ 3309436 h 5211717"/>
              <a:gd name="connsiteX1067" fmla="*/ 5225643 w 6739812"/>
              <a:gd name="connsiteY1067" fmla="*/ 3294163 h 5211717"/>
              <a:gd name="connsiteX1068" fmla="*/ 5469724 w 6739812"/>
              <a:gd name="connsiteY1068" fmla="*/ 3281112 h 5211717"/>
              <a:gd name="connsiteX1069" fmla="*/ 5480554 w 6739812"/>
              <a:gd name="connsiteY1069" fmla="*/ 3295829 h 5211717"/>
              <a:gd name="connsiteX1070" fmla="*/ 5483053 w 6739812"/>
              <a:gd name="connsiteY1070" fmla="*/ 3306659 h 5211717"/>
              <a:gd name="connsiteX1071" fmla="*/ 5480276 w 6739812"/>
              <a:gd name="connsiteY1071" fmla="*/ 3308325 h 5211717"/>
              <a:gd name="connsiteX1072" fmla="*/ 5473056 w 6739812"/>
              <a:gd name="connsiteY1072" fmla="*/ 3298606 h 5211717"/>
              <a:gd name="connsiteX1073" fmla="*/ 5469724 w 6739812"/>
              <a:gd name="connsiteY1073" fmla="*/ 3281112 h 5211717"/>
              <a:gd name="connsiteX1074" fmla="*/ 3869446 w 6739812"/>
              <a:gd name="connsiteY1074" fmla="*/ 3267506 h 5211717"/>
              <a:gd name="connsiteX1075" fmla="*/ 3872223 w 6739812"/>
              <a:gd name="connsiteY1075" fmla="*/ 3267783 h 5211717"/>
              <a:gd name="connsiteX1076" fmla="*/ 3875278 w 6739812"/>
              <a:gd name="connsiteY1076" fmla="*/ 3279724 h 5211717"/>
              <a:gd name="connsiteX1077" fmla="*/ 3871112 w 6739812"/>
              <a:gd name="connsiteY1077" fmla="*/ 3275836 h 5211717"/>
              <a:gd name="connsiteX1078" fmla="*/ 3869446 w 6739812"/>
              <a:gd name="connsiteY1078" fmla="*/ 3267506 h 5211717"/>
              <a:gd name="connsiteX1079" fmla="*/ 5292841 w 6739812"/>
              <a:gd name="connsiteY1079" fmla="*/ 3248624 h 5211717"/>
              <a:gd name="connsiteX1080" fmla="*/ 5290620 w 6739812"/>
              <a:gd name="connsiteY1080" fmla="*/ 3251123 h 5211717"/>
              <a:gd name="connsiteX1081" fmla="*/ 5291731 w 6739812"/>
              <a:gd name="connsiteY1081" fmla="*/ 3266951 h 5211717"/>
              <a:gd name="connsiteX1082" fmla="*/ 5302838 w 6739812"/>
              <a:gd name="connsiteY1082" fmla="*/ 3278613 h 5211717"/>
              <a:gd name="connsiteX1083" fmla="*/ 5305337 w 6739812"/>
              <a:gd name="connsiteY1083" fmla="*/ 3276392 h 5211717"/>
              <a:gd name="connsiteX1084" fmla="*/ 5304226 w 6739812"/>
              <a:gd name="connsiteY1084" fmla="*/ 3260564 h 5211717"/>
              <a:gd name="connsiteX1085" fmla="*/ 5292841 w 6739812"/>
              <a:gd name="connsiteY1085" fmla="*/ 3248624 h 5211717"/>
              <a:gd name="connsiteX1086" fmla="*/ 4853549 w 6739812"/>
              <a:gd name="connsiteY1086" fmla="*/ 3235017 h 5211717"/>
              <a:gd name="connsiteX1087" fmla="*/ 4860492 w 6739812"/>
              <a:gd name="connsiteY1087" fmla="*/ 3280279 h 5211717"/>
              <a:gd name="connsiteX1088" fmla="*/ 4879096 w 6739812"/>
              <a:gd name="connsiteY1088" fmla="*/ 3328040 h 5211717"/>
              <a:gd name="connsiteX1089" fmla="*/ 4886038 w 6739812"/>
              <a:gd name="connsiteY1089" fmla="*/ 3336926 h 5211717"/>
              <a:gd name="connsiteX1090" fmla="*/ 4911585 w 6739812"/>
              <a:gd name="connsiteY1090" fmla="*/ 3325264 h 5211717"/>
              <a:gd name="connsiteX1091" fmla="*/ 4908530 w 6739812"/>
              <a:gd name="connsiteY1091" fmla="*/ 3314156 h 5211717"/>
              <a:gd name="connsiteX1092" fmla="*/ 4902421 w 6739812"/>
              <a:gd name="connsiteY1092" fmla="*/ 3303049 h 5211717"/>
              <a:gd name="connsiteX1093" fmla="*/ 4871043 w 6739812"/>
              <a:gd name="connsiteY1093" fmla="*/ 3257787 h 5211717"/>
              <a:gd name="connsiteX1094" fmla="*/ 4853549 w 6739812"/>
              <a:gd name="connsiteY1094" fmla="*/ 3235017 h 5211717"/>
              <a:gd name="connsiteX1095" fmla="*/ 5148447 w 6739812"/>
              <a:gd name="connsiteY1095" fmla="*/ 3214191 h 5211717"/>
              <a:gd name="connsiteX1096" fmla="*/ 5147336 w 6739812"/>
              <a:gd name="connsiteY1096" fmla="*/ 3217801 h 5211717"/>
              <a:gd name="connsiteX1097" fmla="*/ 5150946 w 6739812"/>
              <a:gd name="connsiteY1097" fmla="*/ 3226409 h 5211717"/>
              <a:gd name="connsiteX1098" fmla="*/ 5154834 w 6739812"/>
              <a:gd name="connsiteY1098" fmla="*/ 3229186 h 5211717"/>
              <a:gd name="connsiteX1099" fmla="*/ 5153723 w 6739812"/>
              <a:gd name="connsiteY1099" fmla="*/ 3221688 h 5211717"/>
              <a:gd name="connsiteX1100" fmla="*/ 5148447 w 6739812"/>
              <a:gd name="connsiteY1100" fmla="*/ 3214191 h 5211717"/>
              <a:gd name="connsiteX1101" fmla="*/ 3997458 w 6739812"/>
              <a:gd name="connsiteY1101" fmla="*/ 3207735 h 5211717"/>
              <a:gd name="connsiteX1102" fmla="*/ 3995792 w 6739812"/>
              <a:gd name="connsiteY1102" fmla="*/ 3211969 h 5211717"/>
              <a:gd name="connsiteX1103" fmla="*/ 4009398 w 6739812"/>
              <a:gd name="connsiteY1103" fmla="*/ 3254455 h 5211717"/>
              <a:gd name="connsiteX1104" fmla="*/ 4023282 w 6739812"/>
              <a:gd name="connsiteY1104" fmla="*/ 3278891 h 5211717"/>
              <a:gd name="connsiteX1105" fmla="*/ 4033278 w 6739812"/>
              <a:gd name="connsiteY1105" fmla="*/ 3287499 h 5211717"/>
              <a:gd name="connsiteX1106" fmla="*/ 4058547 w 6739812"/>
              <a:gd name="connsiteY1106" fmla="*/ 3292219 h 5211717"/>
              <a:gd name="connsiteX1107" fmla="*/ 4072154 w 6739812"/>
              <a:gd name="connsiteY1107" fmla="*/ 3263341 h 5211717"/>
              <a:gd name="connsiteX1108" fmla="*/ 4068266 w 6739812"/>
              <a:gd name="connsiteY1108" fmla="*/ 3249734 h 5211717"/>
              <a:gd name="connsiteX1109" fmla="*/ 4063823 w 6739812"/>
              <a:gd name="connsiteY1109" fmla="*/ 3247235 h 5211717"/>
              <a:gd name="connsiteX1110" fmla="*/ 4041053 w 6739812"/>
              <a:gd name="connsiteY1110" fmla="*/ 3231130 h 5211717"/>
              <a:gd name="connsiteX1111" fmla="*/ 4025781 w 6739812"/>
              <a:gd name="connsiteY1111" fmla="*/ 3241404 h 5211717"/>
              <a:gd name="connsiteX1112" fmla="*/ 4002456 w 6739812"/>
              <a:gd name="connsiteY1112" fmla="*/ 3212247 h 5211717"/>
              <a:gd name="connsiteX1113" fmla="*/ 3997458 w 6739812"/>
              <a:gd name="connsiteY1113" fmla="*/ 3207735 h 5211717"/>
              <a:gd name="connsiteX1114" fmla="*/ 5167954 w 6739812"/>
              <a:gd name="connsiteY1114" fmla="*/ 3192497 h 5211717"/>
              <a:gd name="connsiteX1115" fmla="*/ 5167607 w 6739812"/>
              <a:gd name="connsiteY1115" fmla="*/ 3201418 h 5211717"/>
              <a:gd name="connsiteX1116" fmla="*/ 5171772 w 6739812"/>
              <a:gd name="connsiteY1116" fmla="*/ 3211969 h 5211717"/>
              <a:gd name="connsiteX1117" fmla="*/ 5177881 w 6739812"/>
              <a:gd name="connsiteY1117" fmla="*/ 3220022 h 5211717"/>
              <a:gd name="connsiteX1118" fmla="*/ 5180658 w 6739812"/>
              <a:gd name="connsiteY1118" fmla="*/ 3206693 h 5211717"/>
              <a:gd name="connsiteX1119" fmla="*/ 5174549 w 6739812"/>
              <a:gd name="connsiteY1119" fmla="*/ 3196697 h 5211717"/>
              <a:gd name="connsiteX1120" fmla="*/ 5167954 w 6739812"/>
              <a:gd name="connsiteY1120" fmla="*/ 3192497 h 5211717"/>
              <a:gd name="connsiteX1121" fmla="*/ 2768613 w 6739812"/>
              <a:gd name="connsiteY1121" fmla="*/ 3188679 h 5211717"/>
              <a:gd name="connsiteX1122" fmla="*/ 2765941 w 6739812"/>
              <a:gd name="connsiteY1122" fmla="*/ 3190588 h 5211717"/>
              <a:gd name="connsiteX1123" fmla="*/ 2768162 w 6739812"/>
              <a:gd name="connsiteY1123" fmla="*/ 3201695 h 5211717"/>
              <a:gd name="connsiteX1124" fmla="*/ 2777603 w 6739812"/>
              <a:gd name="connsiteY1124" fmla="*/ 3217801 h 5211717"/>
              <a:gd name="connsiteX1125" fmla="*/ 2774826 w 6739812"/>
              <a:gd name="connsiteY1125" fmla="*/ 3199474 h 5211717"/>
              <a:gd name="connsiteX1126" fmla="*/ 2768613 w 6739812"/>
              <a:gd name="connsiteY1126" fmla="*/ 3188679 h 5211717"/>
              <a:gd name="connsiteX1127" fmla="*/ 5692980 w 6739812"/>
              <a:gd name="connsiteY1127" fmla="*/ 3185590 h 5211717"/>
              <a:gd name="connsiteX1128" fmla="*/ 5711307 w 6739812"/>
              <a:gd name="connsiteY1128" fmla="*/ 3205305 h 5211717"/>
              <a:gd name="connsiteX1129" fmla="*/ 5743240 w 6739812"/>
              <a:gd name="connsiteY1129" fmla="*/ 3234462 h 5211717"/>
              <a:gd name="connsiteX1130" fmla="*/ 5799054 w 6739812"/>
              <a:gd name="connsiteY1130" fmla="*/ 3217246 h 5211717"/>
              <a:gd name="connsiteX1131" fmla="*/ 5812660 w 6739812"/>
              <a:gd name="connsiteY1131" fmla="*/ 3234184 h 5211717"/>
              <a:gd name="connsiteX1132" fmla="*/ 5814882 w 6739812"/>
              <a:gd name="connsiteY1132" fmla="*/ 3252233 h 5211717"/>
              <a:gd name="connsiteX1133" fmla="*/ 5805996 w 6739812"/>
              <a:gd name="connsiteY1133" fmla="*/ 3263618 h 5211717"/>
              <a:gd name="connsiteX1134" fmla="*/ 5803220 w 6739812"/>
              <a:gd name="connsiteY1134" fmla="*/ 3257787 h 5211717"/>
              <a:gd name="connsiteX1135" fmla="*/ 5789613 w 6739812"/>
              <a:gd name="connsiteY1135" fmla="*/ 3273893 h 5211717"/>
              <a:gd name="connsiteX1136" fmla="*/ 5771286 w 6739812"/>
              <a:gd name="connsiteY1136" fmla="*/ 3287499 h 5211717"/>
              <a:gd name="connsiteX1137" fmla="*/ 5736853 w 6739812"/>
              <a:gd name="connsiteY1137" fmla="*/ 3290276 h 5211717"/>
              <a:gd name="connsiteX1138" fmla="*/ 5717694 w 6739812"/>
              <a:gd name="connsiteY1138" fmla="*/ 3295274 h 5211717"/>
              <a:gd name="connsiteX1139" fmla="*/ 5697423 w 6739812"/>
              <a:gd name="connsiteY1139" fmla="*/ 3258620 h 5211717"/>
              <a:gd name="connsiteX1140" fmla="*/ 5690203 w 6739812"/>
              <a:gd name="connsiteY1140" fmla="*/ 3245291 h 5211717"/>
              <a:gd name="connsiteX1141" fmla="*/ 5673265 w 6739812"/>
              <a:gd name="connsiteY1141" fmla="*/ 3204195 h 5211717"/>
              <a:gd name="connsiteX1142" fmla="*/ 5677430 w 6739812"/>
              <a:gd name="connsiteY1142" fmla="*/ 3190588 h 5211717"/>
              <a:gd name="connsiteX1143" fmla="*/ 5692980 w 6739812"/>
              <a:gd name="connsiteY1143" fmla="*/ 3185590 h 5211717"/>
              <a:gd name="connsiteX1144" fmla="*/ 2794264 w 6739812"/>
              <a:gd name="connsiteY1144" fmla="*/ 3183369 h 5211717"/>
              <a:gd name="connsiteX1145" fmla="*/ 2798152 w 6739812"/>
              <a:gd name="connsiteY1145" fmla="*/ 3194476 h 5211717"/>
              <a:gd name="connsiteX1146" fmla="*/ 2798707 w 6739812"/>
              <a:gd name="connsiteY1146" fmla="*/ 3189755 h 5211717"/>
              <a:gd name="connsiteX1147" fmla="*/ 2794264 w 6739812"/>
              <a:gd name="connsiteY1147" fmla="*/ 3183369 h 5211717"/>
              <a:gd name="connsiteX1148" fmla="*/ 5305892 w 6739812"/>
              <a:gd name="connsiteY1148" fmla="*/ 3170873 h 5211717"/>
              <a:gd name="connsiteX1149" fmla="*/ 5307281 w 6739812"/>
              <a:gd name="connsiteY1149" fmla="*/ 3174205 h 5211717"/>
              <a:gd name="connsiteX1150" fmla="*/ 5296729 w 6739812"/>
              <a:gd name="connsiteY1150" fmla="*/ 3180869 h 5211717"/>
              <a:gd name="connsiteX1151" fmla="*/ 5298395 w 6739812"/>
              <a:gd name="connsiteY1151" fmla="*/ 3197253 h 5211717"/>
              <a:gd name="connsiteX1152" fmla="*/ 5309780 w 6739812"/>
              <a:gd name="connsiteY1152" fmla="*/ 3225576 h 5211717"/>
              <a:gd name="connsiteX1153" fmla="*/ 5315889 w 6739812"/>
              <a:gd name="connsiteY1153" fmla="*/ 3232796 h 5211717"/>
              <a:gd name="connsiteX1154" fmla="*/ 5334494 w 6739812"/>
              <a:gd name="connsiteY1154" fmla="*/ 3208082 h 5211717"/>
              <a:gd name="connsiteX1155" fmla="*/ 5330051 w 6739812"/>
              <a:gd name="connsiteY1155" fmla="*/ 3195309 h 5211717"/>
              <a:gd name="connsiteX1156" fmla="*/ 5315889 w 6739812"/>
              <a:gd name="connsiteY1156" fmla="*/ 3170873 h 5211717"/>
              <a:gd name="connsiteX1157" fmla="*/ 5305892 w 6739812"/>
              <a:gd name="connsiteY1157" fmla="*/ 3170873 h 5211717"/>
              <a:gd name="connsiteX1158" fmla="*/ 3682150 w 6739812"/>
              <a:gd name="connsiteY1158" fmla="*/ 3168235 h 5211717"/>
              <a:gd name="connsiteX1159" fmla="*/ 3716721 w 6739812"/>
              <a:gd name="connsiteY1159" fmla="*/ 3174205 h 5211717"/>
              <a:gd name="connsiteX1160" fmla="*/ 3723108 w 6739812"/>
              <a:gd name="connsiteY1160" fmla="*/ 3183091 h 5211717"/>
              <a:gd name="connsiteX1161" fmla="*/ 3726162 w 6739812"/>
              <a:gd name="connsiteY1161" fmla="*/ 3199474 h 5211717"/>
              <a:gd name="connsiteX1162" fmla="*/ 3673403 w 6739812"/>
              <a:gd name="connsiteY1162" fmla="*/ 3237239 h 5211717"/>
              <a:gd name="connsiteX1163" fmla="*/ 3671737 w 6739812"/>
              <a:gd name="connsiteY1163" fmla="*/ 3232796 h 5211717"/>
              <a:gd name="connsiteX1164" fmla="*/ 3620921 w 6739812"/>
              <a:gd name="connsiteY1164" fmla="*/ 3258621 h 5211717"/>
              <a:gd name="connsiteX1165" fmla="*/ 3623698 w 6739812"/>
              <a:gd name="connsiteY1165" fmla="*/ 3293886 h 5211717"/>
              <a:gd name="connsiteX1166" fmla="*/ 3627308 w 6739812"/>
              <a:gd name="connsiteY1166" fmla="*/ 3338315 h 5211717"/>
              <a:gd name="connsiteX1167" fmla="*/ 3600095 w 6739812"/>
              <a:gd name="connsiteY1167" fmla="*/ 3337204 h 5211717"/>
              <a:gd name="connsiteX1168" fmla="*/ 3560942 w 6739812"/>
              <a:gd name="connsiteY1168" fmla="*/ 3258898 h 5211717"/>
              <a:gd name="connsiteX1169" fmla="*/ 3553722 w 6739812"/>
              <a:gd name="connsiteY1169" fmla="*/ 3223077 h 5211717"/>
              <a:gd name="connsiteX1170" fmla="*/ 3561220 w 6739812"/>
              <a:gd name="connsiteY1170" fmla="*/ 3208915 h 5211717"/>
              <a:gd name="connsiteX1171" fmla="*/ 3605649 w 6739812"/>
              <a:gd name="connsiteY1171" fmla="*/ 3188367 h 5211717"/>
              <a:gd name="connsiteX1172" fmla="*/ 3651744 w 6739812"/>
              <a:gd name="connsiteY1172" fmla="*/ 3172262 h 5211717"/>
              <a:gd name="connsiteX1173" fmla="*/ 3682150 w 6739812"/>
              <a:gd name="connsiteY1173" fmla="*/ 3168235 h 5211717"/>
              <a:gd name="connsiteX1174" fmla="*/ 5232585 w 6739812"/>
              <a:gd name="connsiteY1174" fmla="*/ 3165597 h 5211717"/>
              <a:gd name="connsiteX1175" fmla="*/ 5232307 w 6739812"/>
              <a:gd name="connsiteY1175" fmla="*/ 3195864 h 5211717"/>
              <a:gd name="connsiteX1176" fmla="*/ 5230085 w 6739812"/>
              <a:gd name="connsiteY1176" fmla="*/ 3194753 h 5211717"/>
              <a:gd name="connsiteX1177" fmla="*/ 5232307 w 6739812"/>
              <a:gd name="connsiteY1177" fmla="*/ 3201418 h 5211717"/>
              <a:gd name="connsiteX1178" fmla="*/ 5230641 w 6739812"/>
              <a:gd name="connsiteY1178" fmla="*/ 3208637 h 5211717"/>
              <a:gd name="connsiteX1179" fmla="*/ 5236194 w 6739812"/>
              <a:gd name="connsiteY1179" fmla="*/ 3218079 h 5211717"/>
              <a:gd name="connsiteX1180" fmla="*/ 5232307 w 6739812"/>
              <a:gd name="connsiteY1180" fmla="*/ 3201140 h 5211717"/>
              <a:gd name="connsiteX1181" fmla="*/ 5232862 w 6739812"/>
              <a:gd name="connsiteY1181" fmla="*/ 3198919 h 5211717"/>
              <a:gd name="connsiteX1182" fmla="*/ 5232029 w 6739812"/>
              <a:gd name="connsiteY1182" fmla="*/ 3195864 h 5211717"/>
              <a:gd name="connsiteX1183" fmla="*/ 5248135 w 6739812"/>
              <a:gd name="connsiteY1183" fmla="*/ 3198641 h 5211717"/>
              <a:gd name="connsiteX1184" fmla="*/ 5245358 w 6739812"/>
              <a:gd name="connsiteY1184" fmla="*/ 3187256 h 5211717"/>
              <a:gd name="connsiteX1185" fmla="*/ 5232585 w 6739812"/>
              <a:gd name="connsiteY1185" fmla="*/ 3165597 h 5211717"/>
              <a:gd name="connsiteX1186" fmla="*/ 3009745 w 6739812"/>
              <a:gd name="connsiteY1186" fmla="*/ 3164764 h 5211717"/>
              <a:gd name="connsiteX1187" fmla="*/ 3008912 w 6739812"/>
              <a:gd name="connsiteY1187" fmla="*/ 3168096 h 5211717"/>
              <a:gd name="connsiteX1188" fmla="*/ 3012522 w 6739812"/>
              <a:gd name="connsiteY1188" fmla="*/ 3175593 h 5211717"/>
              <a:gd name="connsiteX1189" fmla="*/ 3009745 w 6739812"/>
              <a:gd name="connsiteY1189" fmla="*/ 3164764 h 5211717"/>
              <a:gd name="connsiteX1190" fmla="*/ 2863684 w 6739812"/>
              <a:gd name="connsiteY1190" fmla="*/ 3141994 h 5211717"/>
              <a:gd name="connsiteX1191" fmla="*/ 2863129 w 6739812"/>
              <a:gd name="connsiteY1191" fmla="*/ 3155878 h 5211717"/>
              <a:gd name="connsiteX1192" fmla="*/ 2876458 w 6739812"/>
              <a:gd name="connsiteY1192" fmla="*/ 3172261 h 5211717"/>
              <a:gd name="connsiteX1193" fmla="*/ 2873959 w 6739812"/>
              <a:gd name="connsiteY1193" fmla="*/ 3154212 h 5211717"/>
              <a:gd name="connsiteX1194" fmla="*/ 2863684 w 6739812"/>
              <a:gd name="connsiteY1194" fmla="*/ 3141994 h 5211717"/>
              <a:gd name="connsiteX1195" fmla="*/ 3039734 w 6739812"/>
              <a:gd name="connsiteY1195" fmla="*/ 3140883 h 5211717"/>
              <a:gd name="connsiteX1196" fmla="*/ 3040290 w 6739812"/>
              <a:gd name="connsiteY1196" fmla="*/ 3142272 h 5211717"/>
              <a:gd name="connsiteX1197" fmla="*/ 3033348 w 6739812"/>
              <a:gd name="connsiteY1197" fmla="*/ 3141438 h 5211717"/>
              <a:gd name="connsiteX1198" fmla="*/ 3030016 w 6739812"/>
              <a:gd name="connsiteY1198" fmla="*/ 3141716 h 5211717"/>
              <a:gd name="connsiteX1199" fmla="*/ 3025573 w 6739812"/>
              <a:gd name="connsiteY1199" fmla="*/ 3146714 h 5211717"/>
              <a:gd name="connsiteX1200" fmla="*/ 3028349 w 6739812"/>
              <a:gd name="connsiteY1200" fmla="*/ 3166708 h 5211717"/>
              <a:gd name="connsiteX1201" fmla="*/ 3048065 w 6739812"/>
              <a:gd name="connsiteY1201" fmla="*/ 3205305 h 5211717"/>
              <a:gd name="connsiteX1202" fmla="*/ 3074722 w 6739812"/>
              <a:gd name="connsiteY1202" fmla="*/ 3190311 h 5211717"/>
              <a:gd name="connsiteX1203" fmla="*/ 3068891 w 6739812"/>
              <a:gd name="connsiteY1203" fmla="*/ 3165874 h 5211717"/>
              <a:gd name="connsiteX1204" fmla="*/ 3056673 w 6739812"/>
              <a:gd name="connsiteY1204" fmla="*/ 3142549 h 5211717"/>
              <a:gd name="connsiteX1205" fmla="*/ 3039734 w 6739812"/>
              <a:gd name="connsiteY1205" fmla="*/ 3140883 h 5211717"/>
              <a:gd name="connsiteX1206" fmla="*/ 2887565 w 6739812"/>
              <a:gd name="connsiteY1206" fmla="*/ 3129776 h 5211717"/>
              <a:gd name="connsiteX1207" fmla="*/ 2884510 w 6739812"/>
              <a:gd name="connsiteY1207" fmla="*/ 3137829 h 5211717"/>
              <a:gd name="connsiteX1208" fmla="*/ 2885066 w 6739812"/>
              <a:gd name="connsiteY1208" fmla="*/ 3139217 h 5211717"/>
              <a:gd name="connsiteX1209" fmla="*/ 2886454 w 6739812"/>
              <a:gd name="connsiteY1209" fmla="*/ 3142549 h 5211717"/>
              <a:gd name="connsiteX1210" fmla="*/ 2888954 w 6739812"/>
              <a:gd name="connsiteY1210" fmla="*/ 3147825 h 5211717"/>
              <a:gd name="connsiteX1211" fmla="*/ 2893396 w 6739812"/>
              <a:gd name="connsiteY1211" fmla="*/ 3138384 h 5211717"/>
              <a:gd name="connsiteX1212" fmla="*/ 2887565 w 6739812"/>
              <a:gd name="connsiteY1212" fmla="*/ 3129776 h 5211717"/>
              <a:gd name="connsiteX1213" fmla="*/ 2927551 w 6739812"/>
              <a:gd name="connsiteY1213" fmla="*/ 3113393 h 5211717"/>
              <a:gd name="connsiteX1214" fmla="*/ 2927551 w 6739812"/>
              <a:gd name="connsiteY1214" fmla="*/ 3120335 h 5211717"/>
              <a:gd name="connsiteX1215" fmla="*/ 2933105 w 6739812"/>
              <a:gd name="connsiteY1215" fmla="*/ 3128387 h 5211717"/>
              <a:gd name="connsiteX1216" fmla="*/ 2933383 w 6739812"/>
              <a:gd name="connsiteY1216" fmla="*/ 3121445 h 5211717"/>
              <a:gd name="connsiteX1217" fmla="*/ 2927551 w 6739812"/>
              <a:gd name="connsiteY1217" fmla="*/ 3113393 h 5211717"/>
              <a:gd name="connsiteX1218" fmla="*/ 3083608 w 6739812"/>
              <a:gd name="connsiteY1218" fmla="*/ 3108395 h 5211717"/>
              <a:gd name="connsiteX1219" fmla="*/ 3075833 w 6739812"/>
              <a:gd name="connsiteY1219" fmla="*/ 3122001 h 5211717"/>
              <a:gd name="connsiteX1220" fmla="*/ 3077221 w 6739812"/>
              <a:gd name="connsiteY1220" fmla="*/ 3131442 h 5211717"/>
              <a:gd name="connsiteX1221" fmla="*/ 3087496 w 6739812"/>
              <a:gd name="connsiteY1221" fmla="*/ 3146437 h 5211717"/>
              <a:gd name="connsiteX1222" fmla="*/ 3091383 w 6739812"/>
              <a:gd name="connsiteY1222" fmla="*/ 3148380 h 5211717"/>
              <a:gd name="connsiteX1223" fmla="*/ 3094715 w 6739812"/>
              <a:gd name="connsiteY1223" fmla="*/ 3148380 h 5211717"/>
              <a:gd name="connsiteX1224" fmla="*/ 3097215 w 6739812"/>
              <a:gd name="connsiteY1224" fmla="*/ 3146714 h 5211717"/>
              <a:gd name="connsiteX1225" fmla="*/ 3099158 w 6739812"/>
              <a:gd name="connsiteY1225" fmla="*/ 3143660 h 5211717"/>
              <a:gd name="connsiteX1226" fmla="*/ 3094438 w 6739812"/>
              <a:gd name="connsiteY1226" fmla="*/ 3122556 h 5211717"/>
              <a:gd name="connsiteX1227" fmla="*/ 3083608 w 6739812"/>
              <a:gd name="connsiteY1227" fmla="*/ 3108395 h 5211717"/>
              <a:gd name="connsiteX1228" fmla="*/ 2950043 w 6739812"/>
              <a:gd name="connsiteY1228" fmla="*/ 3063966 h 5211717"/>
              <a:gd name="connsiteX1229" fmla="*/ 2946156 w 6739812"/>
              <a:gd name="connsiteY1229" fmla="*/ 3075073 h 5211717"/>
              <a:gd name="connsiteX1230" fmla="*/ 2953376 w 6739812"/>
              <a:gd name="connsiteY1230" fmla="*/ 3101730 h 5211717"/>
              <a:gd name="connsiteX1231" fmla="*/ 2964205 w 6739812"/>
              <a:gd name="connsiteY1231" fmla="*/ 3118113 h 5211717"/>
              <a:gd name="connsiteX1232" fmla="*/ 2973091 w 6739812"/>
              <a:gd name="connsiteY1232" fmla="*/ 3100619 h 5211717"/>
              <a:gd name="connsiteX1233" fmla="*/ 2969759 w 6739812"/>
              <a:gd name="connsiteY1233" fmla="*/ 3087290 h 5211717"/>
              <a:gd name="connsiteX1234" fmla="*/ 2958374 w 6739812"/>
              <a:gd name="connsiteY1234" fmla="*/ 3065909 h 5211717"/>
              <a:gd name="connsiteX1235" fmla="*/ 2950043 w 6739812"/>
              <a:gd name="connsiteY1235" fmla="*/ 3063966 h 5211717"/>
              <a:gd name="connsiteX1236" fmla="*/ 3908044 w 6739812"/>
              <a:gd name="connsiteY1236" fmla="*/ 3045638 h 5211717"/>
              <a:gd name="connsiteX1237" fmla="*/ 3911654 w 6739812"/>
              <a:gd name="connsiteY1237" fmla="*/ 3054802 h 5211717"/>
              <a:gd name="connsiteX1238" fmla="*/ 3907211 w 6739812"/>
              <a:gd name="connsiteY1238" fmla="*/ 3049803 h 5211717"/>
              <a:gd name="connsiteX1239" fmla="*/ 6168127 w 6739812"/>
              <a:gd name="connsiteY1239" fmla="*/ 3018530 h 5211717"/>
              <a:gd name="connsiteX1240" fmla="*/ 6173091 w 6739812"/>
              <a:gd name="connsiteY1240" fmla="*/ 3029255 h 5211717"/>
              <a:gd name="connsiteX1241" fmla="*/ 6177256 w 6739812"/>
              <a:gd name="connsiteY1241" fmla="*/ 3031477 h 5211717"/>
              <a:gd name="connsiteX1242" fmla="*/ 6184476 w 6739812"/>
              <a:gd name="connsiteY1242" fmla="*/ 3035642 h 5211717"/>
              <a:gd name="connsiteX1243" fmla="*/ 6184589 w 6739812"/>
              <a:gd name="connsiteY1243" fmla="*/ 3035710 h 5211717"/>
              <a:gd name="connsiteX1244" fmla="*/ 6184753 w 6739812"/>
              <a:gd name="connsiteY1244" fmla="*/ 3035919 h 5211717"/>
              <a:gd name="connsiteX1245" fmla="*/ 6184938 w 6739812"/>
              <a:gd name="connsiteY1245" fmla="*/ 3035919 h 5211717"/>
              <a:gd name="connsiteX1246" fmla="*/ 6185864 w 6739812"/>
              <a:gd name="connsiteY1246" fmla="*/ 3036475 h 5211717"/>
              <a:gd name="connsiteX1247" fmla="*/ 6187808 w 6739812"/>
              <a:gd name="connsiteY1247" fmla="*/ 3036197 h 5211717"/>
              <a:gd name="connsiteX1248" fmla="*/ 6185031 w 6739812"/>
              <a:gd name="connsiteY1248" fmla="*/ 3035919 h 5211717"/>
              <a:gd name="connsiteX1249" fmla="*/ 6184938 w 6739812"/>
              <a:gd name="connsiteY1249" fmla="*/ 3035919 h 5211717"/>
              <a:gd name="connsiteX1250" fmla="*/ 6184589 w 6739812"/>
              <a:gd name="connsiteY1250" fmla="*/ 3035710 h 5211717"/>
              <a:gd name="connsiteX1251" fmla="*/ 6171702 w 6739812"/>
              <a:gd name="connsiteY1251" fmla="*/ 3019259 h 5211717"/>
              <a:gd name="connsiteX1252" fmla="*/ 6168127 w 6739812"/>
              <a:gd name="connsiteY1252" fmla="*/ 3018530 h 5211717"/>
              <a:gd name="connsiteX1253" fmla="*/ 3771425 w 6739812"/>
              <a:gd name="connsiteY1253" fmla="*/ 3011761 h 5211717"/>
              <a:gd name="connsiteX1254" fmla="*/ 3772813 w 6739812"/>
              <a:gd name="connsiteY1254" fmla="*/ 3016204 h 5211717"/>
              <a:gd name="connsiteX1255" fmla="*/ 3773091 w 6739812"/>
              <a:gd name="connsiteY1255" fmla="*/ 3020925 h 5211717"/>
              <a:gd name="connsiteX1256" fmla="*/ 3770314 w 6739812"/>
              <a:gd name="connsiteY1256" fmla="*/ 3012039 h 5211717"/>
              <a:gd name="connsiteX1257" fmla="*/ 3771425 w 6739812"/>
              <a:gd name="connsiteY1257" fmla="*/ 3011761 h 5211717"/>
              <a:gd name="connsiteX1258" fmla="*/ 6071459 w 6739812"/>
              <a:gd name="connsiteY1258" fmla="*/ 2986110 h 5211717"/>
              <a:gd name="connsiteX1259" fmla="*/ 6058686 w 6739812"/>
              <a:gd name="connsiteY1259" fmla="*/ 2987325 h 5211717"/>
              <a:gd name="connsiteX1260" fmla="*/ 6049800 w 6739812"/>
              <a:gd name="connsiteY1260" fmla="*/ 2993157 h 5211717"/>
              <a:gd name="connsiteX1261" fmla="*/ 6051744 w 6739812"/>
              <a:gd name="connsiteY1261" fmla="*/ 3007596 h 5211717"/>
              <a:gd name="connsiteX1262" fmla="*/ 6058686 w 6739812"/>
              <a:gd name="connsiteY1262" fmla="*/ 3016482 h 5211717"/>
              <a:gd name="connsiteX1263" fmla="*/ 6088676 w 6739812"/>
              <a:gd name="connsiteY1263" fmla="*/ 3028700 h 5211717"/>
              <a:gd name="connsiteX1264" fmla="*/ 6107836 w 6739812"/>
              <a:gd name="connsiteY1264" fmla="*/ 3025923 h 5211717"/>
              <a:gd name="connsiteX1265" fmla="*/ 6105614 w 6739812"/>
              <a:gd name="connsiteY1265" fmla="*/ 3015649 h 5211717"/>
              <a:gd name="connsiteX1266" fmla="*/ 6090897 w 6739812"/>
              <a:gd name="connsiteY1266" fmla="*/ 2991768 h 5211717"/>
              <a:gd name="connsiteX1267" fmla="*/ 6071459 w 6739812"/>
              <a:gd name="connsiteY1267" fmla="*/ 2986110 h 5211717"/>
              <a:gd name="connsiteX1268" fmla="*/ 3767815 w 6739812"/>
              <a:gd name="connsiteY1268" fmla="*/ 2985381 h 5211717"/>
              <a:gd name="connsiteX1269" fmla="*/ 3778644 w 6739812"/>
              <a:gd name="connsiteY1269" fmla="*/ 3000376 h 5211717"/>
              <a:gd name="connsiteX1270" fmla="*/ 3779477 w 6739812"/>
              <a:gd name="connsiteY1270" fmla="*/ 3009262 h 5211717"/>
              <a:gd name="connsiteX1271" fmla="*/ 3771425 w 6739812"/>
              <a:gd name="connsiteY1271" fmla="*/ 3011483 h 5211717"/>
              <a:gd name="connsiteX1272" fmla="*/ 3767815 w 6739812"/>
              <a:gd name="connsiteY1272" fmla="*/ 2985381 h 5211717"/>
              <a:gd name="connsiteX1273" fmla="*/ 3957749 w 6739812"/>
              <a:gd name="connsiteY1273" fmla="*/ 2968616 h 5211717"/>
              <a:gd name="connsiteX1274" fmla="*/ 3954695 w 6739812"/>
              <a:gd name="connsiteY1274" fmla="*/ 2976773 h 5211717"/>
              <a:gd name="connsiteX1275" fmla="*/ 3963025 w 6739812"/>
              <a:gd name="connsiteY1275" fmla="*/ 3004819 h 5211717"/>
              <a:gd name="connsiteX1276" fmla="*/ 3975798 w 6739812"/>
              <a:gd name="connsiteY1276" fmla="*/ 3025923 h 5211717"/>
              <a:gd name="connsiteX1277" fmla="*/ 3983851 w 6739812"/>
              <a:gd name="connsiteY1277" fmla="*/ 3021203 h 5211717"/>
              <a:gd name="connsiteX1278" fmla="*/ 3976354 w 6739812"/>
              <a:gd name="connsiteY1278" fmla="*/ 2995378 h 5211717"/>
              <a:gd name="connsiteX1279" fmla="*/ 3969134 w 6739812"/>
              <a:gd name="connsiteY1279" fmla="*/ 2981494 h 5211717"/>
              <a:gd name="connsiteX1280" fmla="*/ 3957749 w 6739812"/>
              <a:gd name="connsiteY1280" fmla="*/ 2968616 h 5211717"/>
              <a:gd name="connsiteX1281" fmla="*/ 5970105 w 6739812"/>
              <a:gd name="connsiteY1281" fmla="*/ 2964555 h 5211717"/>
              <a:gd name="connsiteX1282" fmla="*/ 5971494 w 6739812"/>
              <a:gd name="connsiteY1282" fmla="*/ 2972608 h 5211717"/>
              <a:gd name="connsiteX1283" fmla="*/ 5981768 w 6739812"/>
              <a:gd name="connsiteY1283" fmla="*/ 2988158 h 5211717"/>
              <a:gd name="connsiteX1284" fmla="*/ 5974270 w 6739812"/>
              <a:gd name="connsiteY1284" fmla="*/ 2967887 h 5211717"/>
              <a:gd name="connsiteX1285" fmla="*/ 5970105 w 6739812"/>
              <a:gd name="connsiteY1285" fmla="*/ 2964555 h 5211717"/>
              <a:gd name="connsiteX1286" fmla="*/ 5909016 w 6739812"/>
              <a:gd name="connsiteY1286" fmla="*/ 2950949 h 5211717"/>
              <a:gd name="connsiteX1287" fmla="*/ 5905128 w 6739812"/>
              <a:gd name="connsiteY1287" fmla="*/ 2955947 h 5211717"/>
              <a:gd name="connsiteX1288" fmla="*/ 5909293 w 6739812"/>
              <a:gd name="connsiteY1288" fmla="*/ 2967887 h 5211717"/>
              <a:gd name="connsiteX1289" fmla="*/ 5915957 w 6739812"/>
              <a:gd name="connsiteY1289" fmla="*/ 2976218 h 5211717"/>
              <a:gd name="connsiteX1290" fmla="*/ 5919845 w 6739812"/>
              <a:gd name="connsiteY1290" fmla="*/ 2970109 h 5211717"/>
              <a:gd name="connsiteX1291" fmla="*/ 5916235 w 6739812"/>
              <a:gd name="connsiteY1291" fmla="*/ 2959279 h 5211717"/>
              <a:gd name="connsiteX1292" fmla="*/ 5909016 w 6739812"/>
              <a:gd name="connsiteY1292" fmla="*/ 2950949 h 5211717"/>
              <a:gd name="connsiteX1293" fmla="*/ 4014952 w 6739812"/>
              <a:gd name="connsiteY1293" fmla="*/ 2940119 h 5211717"/>
              <a:gd name="connsiteX1294" fmla="*/ 3989127 w 6739812"/>
              <a:gd name="connsiteY1294" fmla="*/ 2967332 h 5211717"/>
              <a:gd name="connsiteX1295" fmla="*/ 3999679 w 6739812"/>
              <a:gd name="connsiteY1295" fmla="*/ 2997322 h 5211717"/>
              <a:gd name="connsiteX1296" fmla="*/ 4012730 w 6739812"/>
              <a:gd name="connsiteY1296" fmla="*/ 3018148 h 5211717"/>
              <a:gd name="connsiteX1297" fmla="*/ 4022726 w 6739812"/>
              <a:gd name="connsiteY1297" fmla="*/ 3029533 h 5211717"/>
              <a:gd name="connsiteX1298" fmla="*/ 4020783 w 6739812"/>
              <a:gd name="connsiteY1298" fmla="*/ 3043972 h 5211717"/>
              <a:gd name="connsiteX1299" fmla="*/ 3988016 w 6739812"/>
              <a:gd name="connsiteY1299" fmla="*/ 3079793 h 5211717"/>
              <a:gd name="connsiteX1300" fmla="*/ 3983018 w 6739812"/>
              <a:gd name="connsiteY1300" fmla="*/ 3114503 h 5211717"/>
              <a:gd name="connsiteX1301" fmla="*/ 3983573 w 6739812"/>
              <a:gd name="connsiteY1301" fmla="*/ 3123389 h 5211717"/>
              <a:gd name="connsiteX1302" fmla="*/ 3998013 w 6739812"/>
              <a:gd name="connsiteY1302" fmla="*/ 3167540 h 5211717"/>
              <a:gd name="connsiteX1303" fmla="*/ 4009120 w 6739812"/>
              <a:gd name="connsiteY1303" fmla="*/ 3180869 h 5211717"/>
              <a:gd name="connsiteX1304" fmla="*/ 4064934 w 6739812"/>
              <a:gd name="connsiteY1304" fmla="*/ 3166708 h 5211717"/>
              <a:gd name="connsiteX1305" fmla="*/ 4110474 w 6739812"/>
              <a:gd name="connsiteY1305" fmla="*/ 3135885 h 5211717"/>
              <a:gd name="connsiteX1306" fmla="*/ 4110474 w 6739812"/>
              <a:gd name="connsiteY1306" fmla="*/ 3122834 h 5211717"/>
              <a:gd name="connsiteX1307" fmla="*/ 4103532 w 6739812"/>
              <a:gd name="connsiteY1307" fmla="*/ 3108672 h 5211717"/>
              <a:gd name="connsiteX1308" fmla="*/ 4091036 w 6739812"/>
              <a:gd name="connsiteY1308" fmla="*/ 3102841 h 5211717"/>
              <a:gd name="connsiteX1309" fmla="*/ 4078263 w 6739812"/>
              <a:gd name="connsiteY1309" fmla="*/ 3083681 h 5211717"/>
              <a:gd name="connsiteX1310" fmla="*/ 4075486 w 6739812"/>
              <a:gd name="connsiteY1310" fmla="*/ 3072851 h 5211717"/>
              <a:gd name="connsiteX1311" fmla="*/ 4065767 w 6739812"/>
              <a:gd name="connsiteY1311" fmla="*/ 3010928 h 5211717"/>
              <a:gd name="connsiteX1312" fmla="*/ 4064656 w 6739812"/>
              <a:gd name="connsiteY1312" fmla="*/ 2987603 h 5211717"/>
              <a:gd name="connsiteX1313" fmla="*/ 4078540 w 6739812"/>
              <a:gd name="connsiteY1313" fmla="*/ 2972053 h 5211717"/>
              <a:gd name="connsiteX1314" fmla="*/ 4076597 w 6739812"/>
              <a:gd name="connsiteY1314" fmla="*/ 2961223 h 5211717"/>
              <a:gd name="connsiteX1315" fmla="*/ 4071321 w 6739812"/>
              <a:gd name="connsiteY1315" fmla="*/ 2954559 h 5211717"/>
              <a:gd name="connsiteX1316" fmla="*/ 4025503 w 6739812"/>
              <a:gd name="connsiteY1316" fmla="*/ 2941508 h 5211717"/>
              <a:gd name="connsiteX1317" fmla="*/ 4014952 w 6739812"/>
              <a:gd name="connsiteY1317" fmla="*/ 2940119 h 5211717"/>
              <a:gd name="connsiteX1318" fmla="*/ 3401866 w 6739812"/>
              <a:gd name="connsiteY1318" fmla="*/ 2906207 h 5211717"/>
              <a:gd name="connsiteX1319" fmla="*/ 3394889 w 6739812"/>
              <a:gd name="connsiteY1319" fmla="*/ 2909574 h 5211717"/>
              <a:gd name="connsiteX1320" fmla="*/ 3406551 w 6739812"/>
              <a:gd name="connsiteY1320" fmla="*/ 2949561 h 5211717"/>
              <a:gd name="connsiteX1321" fmla="*/ 3425814 w 6739812"/>
              <a:gd name="connsiteY1321" fmla="*/ 2984784 h 5211717"/>
              <a:gd name="connsiteX1322" fmla="*/ 3425711 w 6739812"/>
              <a:gd name="connsiteY1322" fmla="*/ 2985104 h 5211717"/>
              <a:gd name="connsiteX1323" fmla="*/ 3425859 w 6739812"/>
              <a:gd name="connsiteY1323" fmla="*/ 2985363 h 5211717"/>
              <a:gd name="connsiteX1324" fmla="*/ 3425711 w 6739812"/>
              <a:gd name="connsiteY1324" fmla="*/ 2985659 h 5211717"/>
              <a:gd name="connsiteX1325" fmla="*/ 3427933 w 6739812"/>
              <a:gd name="connsiteY1325" fmla="*/ 2988992 h 5211717"/>
              <a:gd name="connsiteX1326" fmla="*/ 3425859 w 6739812"/>
              <a:gd name="connsiteY1326" fmla="*/ 2985363 h 5211717"/>
              <a:gd name="connsiteX1327" fmla="*/ 3425989 w 6739812"/>
              <a:gd name="connsiteY1327" fmla="*/ 2985104 h 5211717"/>
              <a:gd name="connsiteX1328" fmla="*/ 3425814 w 6739812"/>
              <a:gd name="connsiteY1328" fmla="*/ 2984784 h 5211717"/>
              <a:gd name="connsiteX1329" fmla="*/ 3429183 w 6739812"/>
              <a:gd name="connsiteY1329" fmla="*/ 2974343 h 5211717"/>
              <a:gd name="connsiteX1330" fmla="*/ 3426822 w 6739812"/>
              <a:gd name="connsiteY1330" fmla="*/ 2951505 h 5211717"/>
              <a:gd name="connsiteX1331" fmla="*/ 3415715 w 6739812"/>
              <a:gd name="connsiteY1331" fmla="*/ 2922626 h 5211717"/>
              <a:gd name="connsiteX1332" fmla="*/ 3401866 w 6739812"/>
              <a:gd name="connsiteY1332" fmla="*/ 2906207 h 5211717"/>
              <a:gd name="connsiteX1333" fmla="*/ 3921095 w 6739812"/>
              <a:gd name="connsiteY1333" fmla="*/ 2904854 h 5211717"/>
              <a:gd name="connsiteX1334" fmla="*/ 3922761 w 6739812"/>
              <a:gd name="connsiteY1334" fmla="*/ 2914850 h 5211717"/>
              <a:gd name="connsiteX1335" fmla="*/ 3928870 w 6739812"/>
              <a:gd name="connsiteY1335" fmla="*/ 2924292 h 5211717"/>
              <a:gd name="connsiteX1336" fmla="*/ 3926649 w 6739812"/>
              <a:gd name="connsiteY1336" fmla="*/ 2913740 h 5211717"/>
              <a:gd name="connsiteX1337" fmla="*/ 3921095 w 6739812"/>
              <a:gd name="connsiteY1337" fmla="*/ 2904854 h 5211717"/>
              <a:gd name="connsiteX1338" fmla="*/ 4845185 w 6739812"/>
              <a:gd name="connsiteY1338" fmla="*/ 2874413 h 5211717"/>
              <a:gd name="connsiteX1339" fmla="*/ 4853272 w 6739812"/>
              <a:gd name="connsiteY1339" fmla="*/ 2885417 h 5211717"/>
              <a:gd name="connsiteX1340" fmla="*/ 4850217 w 6739812"/>
              <a:gd name="connsiteY1340" fmla="*/ 2892636 h 5211717"/>
              <a:gd name="connsiteX1341" fmla="*/ 4840498 w 6739812"/>
              <a:gd name="connsiteY1341" fmla="*/ 2894025 h 5211717"/>
              <a:gd name="connsiteX1342" fmla="*/ 4835222 w 6739812"/>
              <a:gd name="connsiteY1342" fmla="*/ 2889027 h 5211717"/>
              <a:gd name="connsiteX1343" fmla="*/ 4834945 w 6739812"/>
              <a:gd name="connsiteY1343" fmla="*/ 2883473 h 5211717"/>
              <a:gd name="connsiteX1344" fmla="*/ 4841887 w 6739812"/>
              <a:gd name="connsiteY1344" fmla="*/ 2875698 h 5211717"/>
              <a:gd name="connsiteX1345" fmla="*/ 4845185 w 6739812"/>
              <a:gd name="connsiteY1345" fmla="*/ 2874413 h 5211717"/>
              <a:gd name="connsiteX1346" fmla="*/ 4645288 w 6739812"/>
              <a:gd name="connsiteY1346" fmla="*/ 2865424 h 5211717"/>
              <a:gd name="connsiteX1347" fmla="*/ 4648342 w 6739812"/>
              <a:gd name="connsiteY1347" fmla="*/ 2865424 h 5211717"/>
              <a:gd name="connsiteX1348" fmla="*/ 4655007 w 6739812"/>
              <a:gd name="connsiteY1348" fmla="*/ 2877364 h 5211717"/>
              <a:gd name="connsiteX1349" fmla="*/ 4655007 w 6739812"/>
              <a:gd name="connsiteY1349" fmla="*/ 2883751 h 5211717"/>
              <a:gd name="connsiteX1350" fmla="*/ 4649175 w 6739812"/>
              <a:gd name="connsiteY1350" fmla="*/ 2876809 h 5211717"/>
              <a:gd name="connsiteX1351" fmla="*/ 4645288 w 6739812"/>
              <a:gd name="connsiteY1351" fmla="*/ 2865424 h 5211717"/>
              <a:gd name="connsiteX1352" fmla="*/ 5775451 w 6739812"/>
              <a:gd name="connsiteY1352" fmla="*/ 2820994 h 5211717"/>
              <a:gd name="connsiteX1353" fmla="*/ 5816825 w 6739812"/>
              <a:gd name="connsiteY1353" fmla="*/ 2826270 h 5211717"/>
              <a:gd name="connsiteX1354" fmla="*/ 5874028 w 6739812"/>
              <a:gd name="connsiteY1354" fmla="*/ 2851539 h 5211717"/>
              <a:gd name="connsiteX1355" fmla="*/ 5892632 w 6739812"/>
              <a:gd name="connsiteY1355" fmla="*/ 2854038 h 5211717"/>
              <a:gd name="connsiteX1356" fmla="*/ 5916513 w 6739812"/>
              <a:gd name="connsiteY1356" fmla="*/ 2838488 h 5211717"/>
              <a:gd name="connsiteX1357" fmla="*/ 5928176 w 6739812"/>
              <a:gd name="connsiteY1357" fmla="*/ 2840987 h 5211717"/>
              <a:gd name="connsiteX1358" fmla="*/ 6010092 w 6739812"/>
              <a:gd name="connsiteY1358" fmla="*/ 2840987 h 5211717"/>
              <a:gd name="connsiteX1359" fmla="*/ 6089231 w 6739812"/>
              <a:gd name="connsiteY1359" fmla="*/ 2834323 h 5211717"/>
              <a:gd name="connsiteX1360" fmla="*/ 6143101 w 6739812"/>
              <a:gd name="connsiteY1360" fmla="*/ 2859036 h 5211717"/>
              <a:gd name="connsiteX1361" fmla="*/ 6170314 w 6739812"/>
              <a:gd name="connsiteY1361" fmla="*/ 2871810 h 5211717"/>
              <a:gd name="connsiteX1362" fmla="*/ 6205857 w 6739812"/>
              <a:gd name="connsiteY1362" fmla="*/ 2867089 h 5211717"/>
              <a:gd name="connsiteX1363" fmla="*/ 6243899 w 6739812"/>
              <a:gd name="connsiteY1363" fmla="*/ 2868200 h 5211717"/>
              <a:gd name="connsiteX1364" fmla="*/ 6251119 w 6739812"/>
              <a:gd name="connsiteY1364" fmla="*/ 2840710 h 5211717"/>
              <a:gd name="connsiteX1365" fmla="*/ 6254173 w 6739812"/>
              <a:gd name="connsiteY1365" fmla="*/ 2840432 h 5211717"/>
              <a:gd name="connsiteX1366" fmla="*/ 6267780 w 6739812"/>
              <a:gd name="connsiteY1366" fmla="*/ 2856260 h 5211717"/>
              <a:gd name="connsiteX1367" fmla="*/ 6356638 w 6739812"/>
              <a:gd name="connsiteY1367" fmla="*/ 2930678 h 5211717"/>
              <a:gd name="connsiteX1368" fmla="*/ 6401900 w 6739812"/>
              <a:gd name="connsiteY1368" fmla="*/ 2936787 h 5211717"/>
              <a:gd name="connsiteX1369" fmla="*/ 6443830 w 6739812"/>
              <a:gd name="connsiteY1369" fmla="*/ 2932067 h 5211717"/>
              <a:gd name="connsiteX1370" fmla="*/ 6449384 w 6739812"/>
              <a:gd name="connsiteY1370" fmla="*/ 2939286 h 5211717"/>
              <a:gd name="connsiteX1371" fmla="*/ 6455215 w 6739812"/>
              <a:gd name="connsiteY1371" fmla="*/ 2953726 h 5211717"/>
              <a:gd name="connsiteX1372" fmla="*/ 6438554 w 6739812"/>
              <a:gd name="connsiteY1372" fmla="*/ 2970109 h 5211717"/>
              <a:gd name="connsiteX1373" fmla="*/ 6453549 w 6739812"/>
              <a:gd name="connsiteY1373" fmla="*/ 3014816 h 5211717"/>
              <a:gd name="connsiteX1374" fmla="*/ 6458269 w 6739812"/>
              <a:gd name="connsiteY1374" fmla="*/ 3028145 h 5211717"/>
              <a:gd name="connsiteX1375" fmla="*/ 6452994 w 6739812"/>
              <a:gd name="connsiteY1375" fmla="*/ 3038419 h 5211717"/>
              <a:gd name="connsiteX1376" fmla="*/ 6380796 w 6739812"/>
              <a:gd name="connsiteY1376" fmla="*/ 3038696 h 5211717"/>
              <a:gd name="connsiteX1377" fmla="*/ 6333313 w 6739812"/>
              <a:gd name="connsiteY1377" fmla="*/ 3066742 h 5211717"/>
              <a:gd name="connsiteX1378" fmla="*/ 6329147 w 6739812"/>
              <a:gd name="connsiteY1378" fmla="*/ 3093677 h 5211717"/>
              <a:gd name="connsiteX1379" fmla="*/ 6299158 w 6739812"/>
              <a:gd name="connsiteY1379" fmla="*/ 3134496 h 5211717"/>
              <a:gd name="connsiteX1380" fmla="*/ 6279443 w 6739812"/>
              <a:gd name="connsiteY1380" fmla="*/ 3122556 h 5211717"/>
              <a:gd name="connsiteX1381" fmla="*/ 6234459 w 6739812"/>
              <a:gd name="connsiteY1381" fmla="*/ 3102563 h 5211717"/>
              <a:gd name="connsiteX1382" fmla="*/ 6134215 w 6739812"/>
              <a:gd name="connsiteY1382" fmla="*/ 3088401 h 5211717"/>
              <a:gd name="connsiteX1383" fmla="*/ 6089508 w 6739812"/>
              <a:gd name="connsiteY1383" fmla="*/ 3085347 h 5211717"/>
              <a:gd name="connsiteX1384" fmla="*/ 6069238 w 6739812"/>
              <a:gd name="connsiteY1384" fmla="*/ 3079793 h 5211717"/>
              <a:gd name="connsiteX1385" fmla="*/ 5970661 w 6739812"/>
              <a:gd name="connsiteY1385" fmla="*/ 3044250 h 5211717"/>
              <a:gd name="connsiteX1386" fmla="*/ 5935951 w 6739812"/>
              <a:gd name="connsiteY1386" fmla="*/ 3030366 h 5211717"/>
              <a:gd name="connsiteX1387" fmla="*/ 5912070 w 6739812"/>
              <a:gd name="connsiteY1387" fmla="*/ 3025090 h 5211717"/>
              <a:gd name="connsiteX1388" fmla="*/ 5896798 w 6739812"/>
              <a:gd name="connsiteY1388" fmla="*/ 3037863 h 5211717"/>
              <a:gd name="connsiteX1389" fmla="*/ 5867641 w 6739812"/>
              <a:gd name="connsiteY1389" fmla="*/ 3020092 h 5211717"/>
              <a:gd name="connsiteX1390" fmla="*/ 5863476 w 6739812"/>
              <a:gd name="connsiteY1390" fmla="*/ 3018981 h 5211717"/>
              <a:gd name="connsiteX1391" fmla="*/ 5754625 w 6739812"/>
              <a:gd name="connsiteY1391" fmla="*/ 2974274 h 5211717"/>
              <a:gd name="connsiteX1392" fmla="*/ 5733521 w 6739812"/>
              <a:gd name="connsiteY1392" fmla="*/ 2945951 h 5211717"/>
              <a:gd name="connsiteX1393" fmla="*/ 5717971 w 6739812"/>
              <a:gd name="connsiteY1393" fmla="*/ 2905687 h 5211717"/>
              <a:gd name="connsiteX1394" fmla="*/ 5744073 w 6739812"/>
              <a:gd name="connsiteY1394" fmla="*/ 2901244 h 5211717"/>
              <a:gd name="connsiteX1395" fmla="*/ 5771563 w 6739812"/>
              <a:gd name="connsiteY1395" fmla="*/ 2885416 h 5211717"/>
              <a:gd name="connsiteX1396" fmla="*/ 5782948 w 6739812"/>
              <a:gd name="connsiteY1396" fmla="*/ 2872643 h 5211717"/>
              <a:gd name="connsiteX1397" fmla="*/ 5778783 w 6739812"/>
              <a:gd name="connsiteY1397" fmla="*/ 2846263 h 5211717"/>
              <a:gd name="connsiteX1398" fmla="*/ 5775451 w 6739812"/>
              <a:gd name="connsiteY1398" fmla="*/ 2820994 h 5211717"/>
              <a:gd name="connsiteX1399" fmla="*/ 5027378 w 6739812"/>
              <a:gd name="connsiteY1399" fmla="*/ 2817384 h 5211717"/>
              <a:gd name="connsiteX1400" fmla="*/ 5015715 w 6739812"/>
              <a:gd name="connsiteY1400" fmla="*/ 2817662 h 5211717"/>
              <a:gd name="connsiteX1401" fmla="*/ 5010162 w 6739812"/>
              <a:gd name="connsiteY1401" fmla="*/ 2824049 h 5211717"/>
              <a:gd name="connsiteX1402" fmla="*/ 5010995 w 6739812"/>
              <a:gd name="connsiteY1402" fmla="*/ 2832657 h 5211717"/>
              <a:gd name="connsiteX1403" fmla="*/ 5021824 w 6739812"/>
              <a:gd name="connsiteY1403" fmla="*/ 2844875 h 5211717"/>
              <a:gd name="connsiteX1404" fmla="*/ 5034320 w 6739812"/>
              <a:gd name="connsiteY1404" fmla="*/ 2835156 h 5211717"/>
              <a:gd name="connsiteX1405" fmla="*/ 5032654 w 6739812"/>
              <a:gd name="connsiteY1405" fmla="*/ 2822383 h 5211717"/>
              <a:gd name="connsiteX1406" fmla="*/ 5027378 w 6739812"/>
              <a:gd name="connsiteY1406" fmla="*/ 2817384 h 5211717"/>
              <a:gd name="connsiteX1407" fmla="*/ 4790793 w 6739812"/>
              <a:gd name="connsiteY1407" fmla="*/ 2792948 h 5211717"/>
              <a:gd name="connsiteX1408" fmla="*/ 4796902 w 6739812"/>
              <a:gd name="connsiteY1408" fmla="*/ 2804611 h 5211717"/>
              <a:gd name="connsiteX1409" fmla="*/ 4795514 w 6739812"/>
              <a:gd name="connsiteY1409" fmla="*/ 2805444 h 5211717"/>
              <a:gd name="connsiteX1410" fmla="*/ 6505406 w 6739812"/>
              <a:gd name="connsiteY1410" fmla="*/ 2773927 h 5211717"/>
              <a:gd name="connsiteX1411" fmla="*/ 6511584 w 6739812"/>
              <a:gd name="connsiteY1411" fmla="*/ 2780175 h 5211717"/>
              <a:gd name="connsiteX1412" fmla="*/ 6510752 w 6739812"/>
              <a:gd name="connsiteY1412" fmla="*/ 2784895 h 5211717"/>
              <a:gd name="connsiteX1413" fmla="*/ 6486871 w 6739812"/>
              <a:gd name="connsiteY1413" fmla="*/ 2793503 h 5211717"/>
              <a:gd name="connsiteX1414" fmla="*/ 6483261 w 6739812"/>
              <a:gd name="connsiteY1414" fmla="*/ 2786006 h 5211717"/>
              <a:gd name="connsiteX1415" fmla="*/ 6502143 w 6739812"/>
              <a:gd name="connsiteY1415" fmla="*/ 2774343 h 5211717"/>
              <a:gd name="connsiteX1416" fmla="*/ 6505406 w 6739812"/>
              <a:gd name="connsiteY1416" fmla="*/ 2773927 h 5211717"/>
              <a:gd name="connsiteX1417" fmla="*/ 6437200 w 6739812"/>
              <a:gd name="connsiteY1417" fmla="*/ 2763826 h 5211717"/>
              <a:gd name="connsiteX1418" fmla="*/ 6444663 w 6739812"/>
              <a:gd name="connsiteY1418" fmla="*/ 2773233 h 5211717"/>
              <a:gd name="connsiteX1419" fmla="*/ 6448550 w 6739812"/>
              <a:gd name="connsiteY1419" fmla="*/ 2784896 h 5211717"/>
              <a:gd name="connsiteX1420" fmla="*/ 6443830 w 6739812"/>
              <a:gd name="connsiteY1420" fmla="*/ 2788228 h 5211717"/>
              <a:gd name="connsiteX1421" fmla="*/ 6437166 w 6739812"/>
              <a:gd name="connsiteY1421" fmla="*/ 2779897 h 5211717"/>
              <a:gd name="connsiteX1422" fmla="*/ 6433278 w 6739812"/>
              <a:gd name="connsiteY1422" fmla="*/ 2767957 h 5211717"/>
              <a:gd name="connsiteX1423" fmla="*/ 6437200 w 6739812"/>
              <a:gd name="connsiteY1423" fmla="*/ 2763826 h 5211717"/>
              <a:gd name="connsiteX1424" fmla="*/ 6271113 w 6739812"/>
              <a:gd name="connsiteY1424" fmla="*/ 2757683 h 5211717"/>
              <a:gd name="connsiteX1425" fmla="*/ 6307489 w 6739812"/>
              <a:gd name="connsiteY1425" fmla="*/ 2774067 h 5211717"/>
              <a:gd name="connsiteX1426" fmla="*/ 6332203 w 6739812"/>
              <a:gd name="connsiteY1426" fmla="*/ 2789894 h 5211717"/>
              <a:gd name="connsiteX1427" fmla="*/ 6338312 w 6739812"/>
              <a:gd name="connsiteY1427" fmla="*/ 2798780 h 5211717"/>
              <a:gd name="connsiteX1428" fmla="*/ 6348308 w 6739812"/>
              <a:gd name="connsiteY1428" fmla="*/ 2826271 h 5211717"/>
              <a:gd name="connsiteX1429" fmla="*/ 6347475 w 6739812"/>
              <a:gd name="connsiteY1429" fmla="*/ 2844598 h 5211717"/>
              <a:gd name="connsiteX1430" fmla="*/ 6291661 w 6739812"/>
              <a:gd name="connsiteY1430" fmla="*/ 2831547 h 5211717"/>
              <a:gd name="connsiteX1431" fmla="*/ 6271113 w 6739812"/>
              <a:gd name="connsiteY1431" fmla="*/ 2801002 h 5211717"/>
              <a:gd name="connsiteX1432" fmla="*/ 6264726 w 6739812"/>
              <a:gd name="connsiteY1432" fmla="*/ 2778509 h 5211717"/>
              <a:gd name="connsiteX1433" fmla="*/ 6271113 w 6739812"/>
              <a:gd name="connsiteY1433" fmla="*/ 2757683 h 5211717"/>
              <a:gd name="connsiteX1434" fmla="*/ 5656603 w 6739812"/>
              <a:gd name="connsiteY1434" fmla="*/ 2747964 h 5211717"/>
              <a:gd name="connsiteX1435" fmla="*/ 5668544 w 6739812"/>
              <a:gd name="connsiteY1435" fmla="*/ 2761292 h 5211717"/>
              <a:gd name="connsiteX1436" fmla="*/ 5670210 w 6739812"/>
              <a:gd name="connsiteY1436" fmla="*/ 2776565 h 5211717"/>
              <a:gd name="connsiteX1437" fmla="*/ 5667155 w 6739812"/>
              <a:gd name="connsiteY1437" fmla="*/ 2777120 h 5211717"/>
              <a:gd name="connsiteX1438" fmla="*/ 5656048 w 6739812"/>
              <a:gd name="connsiteY1438" fmla="*/ 2766013 h 5211717"/>
              <a:gd name="connsiteX1439" fmla="*/ 5655215 w 6739812"/>
              <a:gd name="connsiteY1439" fmla="*/ 2751851 h 5211717"/>
              <a:gd name="connsiteX1440" fmla="*/ 5656603 w 6739812"/>
              <a:gd name="connsiteY1440" fmla="*/ 2747964 h 5211717"/>
              <a:gd name="connsiteX1441" fmla="*/ 5756847 w 6739812"/>
              <a:gd name="connsiteY1441" fmla="*/ 2736579 h 5211717"/>
              <a:gd name="connsiteX1442" fmla="*/ 5762123 w 6739812"/>
              <a:gd name="connsiteY1442" fmla="*/ 2742966 h 5211717"/>
              <a:gd name="connsiteX1443" fmla="*/ 5767954 w 6739812"/>
              <a:gd name="connsiteY1443" fmla="*/ 2761015 h 5211717"/>
              <a:gd name="connsiteX1444" fmla="*/ 5757402 w 6739812"/>
              <a:gd name="connsiteY1444" fmla="*/ 2749630 h 5211717"/>
              <a:gd name="connsiteX1445" fmla="*/ 5756847 w 6739812"/>
              <a:gd name="connsiteY1445" fmla="*/ 2736579 h 5211717"/>
              <a:gd name="connsiteX1446" fmla="*/ 4967573 w 6739812"/>
              <a:gd name="connsiteY1446" fmla="*/ 2735156 h 5211717"/>
              <a:gd name="connsiteX1447" fmla="*/ 4972952 w 6739812"/>
              <a:gd name="connsiteY1447" fmla="*/ 2754351 h 5211717"/>
              <a:gd name="connsiteX1448" fmla="*/ 4980172 w 6739812"/>
              <a:gd name="connsiteY1448" fmla="*/ 2768512 h 5211717"/>
              <a:gd name="connsiteX1449" fmla="*/ 4987114 w 6739812"/>
              <a:gd name="connsiteY1449" fmla="*/ 2763514 h 5211717"/>
              <a:gd name="connsiteX1450" fmla="*/ 4980727 w 6739812"/>
              <a:gd name="connsiteY1450" fmla="*/ 2748519 h 5211717"/>
              <a:gd name="connsiteX1451" fmla="*/ 4973230 w 6739812"/>
              <a:gd name="connsiteY1451" fmla="*/ 2736579 h 5211717"/>
              <a:gd name="connsiteX1452" fmla="*/ 4967573 w 6739812"/>
              <a:gd name="connsiteY1452" fmla="*/ 2735156 h 5211717"/>
              <a:gd name="connsiteX1453" fmla="*/ 258877 w 6739812"/>
              <a:gd name="connsiteY1453" fmla="*/ 2732131 h 5211717"/>
              <a:gd name="connsiteX1454" fmla="*/ 254590 w 6739812"/>
              <a:gd name="connsiteY1454" fmla="*/ 2732969 h 5211717"/>
              <a:gd name="connsiteX1455" fmla="*/ 257089 w 6739812"/>
              <a:gd name="connsiteY1455" fmla="*/ 2754073 h 5211717"/>
              <a:gd name="connsiteX1456" fmla="*/ 262643 w 6739812"/>
              <a:gd name="connsiteY1456" fmla="*/ 2770178 h 5211717"/>
              <a:gd name="connsiteX1457" fmla="*/ 296242 w 6739812"/>
              <a:gd name="connsiteY1457" fmla="*/ 2840154 h 5211717"/>
              <a:gd name="connsiteX1458" fmla="*/ 296520 w 6739812"/>
              <a:gd name="connsiteY1458" fmla="*/ 2840987 h 5211717"/>
              <a:gd name="connsiteX1459" fmla="*/ 297353 w 6739812"/>
              <a:gd name="connsiteY1459" fmla="*/ 2842098 h 5211717"/>
              <a:gd name="connsiteX1460" fmla="*/ 296520 w 6739812"/>
              <a:gd name="connsiteY1460" fmla="*/ 2840154 h 5211717"/>
              <a:gd name="connsiteX1461" fmla="*/ 284024 w 6739812"/>
              <a:gd name="connsiteY1461" fmla="*/ 2791838 h 5211717"/>
              <a:gd name="connsiteX1462" fmla="*/ 258877 w 6739812"/>
              <a:gd name="connsiteY1462" fmla="*/ 2732131 h 5211717"/>
              <a:gd name="connsiteX1463" fmla="*/ 4523941 w 6739812"/>
              <a:gd name="connsiteY1463" fmla="*/ 2726583 h 5211717"/>
              <a:gd name="connsiteX1464" fmla="*/ 4529217 w 6739812"/>
              <a:gd name="connsiteY1464" fmla="*/ 2733247 h 5211717"/>
              <a:gd name="connsiteX1465" fmla="*/ 4539491 w 6739812"/>
              <a:gd name="connsiteY1465" fmla="*/ 2758794 h 5211717"/>
              <a:gd name="connsiteX1466" fmla="*/ 4537270 w 6739812"/>
              <a:gd name="connsiteY1466" fmla="*/ 2766569 h 5211717"/>
              <a:gd name="connsiteX1467" fmla="*/ 4531716 w 6739812"/>
              <a:gd name="connsiteY1467" fmla="*/ 2759072 h 5211717"/>
              <a:gd name="connsiteX1468" fmla="*/ 4523941 w 6739812"/>
              <a:gd name="connsiteY1468" fmla="*/ 2726583 h 5211717"/>
              <a:gd name="connsiteX1469" fmla="*/ 278471 w 6739812"/>
              <a:gd name="connsiteY1469" fmla="*/ 2719640 h 5211717"/>
              <a:gd name="connsiteX1470" fmla="*/ 278193 w 6739812"/>
              <a:gd name="connsiteY1470" fmla="*/ 2734913 h 5211717"/>
              <a:gd name="connsiteX1471" fmla="*/ 294021 w 6739812"/>
              <a:gd name="connsiteY1471" fmla="*/ 2776287 h 5211717"/>
              <a:gd name="connsiteX1472" fmla="*/ 296242 w 6739812"/>
              <a:gd name="connsiteY1472" fmla="*/ 2773511 h 5211717"/>
              <a:gd name="connsiteX1473" fmla="*/ 287912 w 6739812"/>
              <a:gd name="connsiteY1473" fmla="*/ 2733802 h 5211717"/>
              <a:gd name="connsiteX1474" fmla="*/ 278471 w 6739812"/>
              <a:gd name="connsiteY1474" fmla="*/ 2719640 h 5211717"/>
              <a:gd name="connsiteX1475" fmla="*/ 4666288 w 6739812"/>
              <a:gd name="connsiteY1475" fmla="*/ 2718738 h 5211717"/>
              <a:gd name="connsiteX1476" fmla="*/ 4676389 w 6739812"/>
              <a:gd name="connsiteY1476" fmla="*/ 2726583 h 5211717"/>
              <a:gd name="connsiteX1477" fmla="*/ 4690828 w 6739812"/>
              <a:gd name="connsiteY1477" fmla="*/ 2753518 h 5211717"/>
              <a:gd name="connsiteX1478" fmla="*/ 4693883 w 6739812"/>
              <a:gd name="connsiteY1478" fmla="*/ 2764903 h 5211717"/>
              <a:gd name="connsiteX1479" fmla="*/ 4669447 w 6739812"/>
              <a:gd name="connsiteY1479" fmla="*/ 2777676 h 5211717"/>
              <a:gd name="connsiteX1480" fmla="*/ 4662782 w 6739812"/>
              <a:gd name="connsiteY1480" fmla="*/ 2768235 h 5211717"/>
              <a:gd name="connsiteX1481" fmla="*/ 4648898 w 6739812"/>
              <a:gd name="connsiteY1481" fmla="*/ 2739356 h 5211717"/>
              <a:gd name="connsiteX1482" fmla="*/ 4647510 w 6739812"/>
              <a:gd name="connsiteY1482" fmla="*/ 2729637 h 5211717"/>
              <a:gd name="connsiteX1483" fmla="*/ 4650287 w 6739812"/>
              <a:gd name="connsiteY1483" fmla="*/ 2721029 h 5211717"/>
              <a:gd name="connsiteX1484" fmla="*/ 4658895 w 6739812"/>
              <a:gd name="connsiteY1484" fmla="*/ 2718808 h 5211717"/>
              <a:gd name="connsiteX1485" fmla="*/ 4666288 w 6739812"/>
              <a:gd name="connsiteY1485" fmla="*/ 2718738 h 5211717"/>
              <a:gd name="connsiteX1486" fmla="*/ 308183 w 6739812"/>
              <a:gd name="connsiteY1486" fmla="*/ 2712698 h 5211717"/>
              <a:gd name="connsiteX1487" fmla="*/ 302907 w 6739812"/>
              <a:gd name="connsiteY1487" fmla="*/ 2715198 h 5211717"/>
              <a:gd name="connsiteX1488" fmla="*/ 307905 w 6739812"/>
              <a:gd name="connsiteY1488" fmla="*/ 2741577 h 5211717"/>
              <a:gd name="connsiteX1489" fmla="*/ 317901 w 6739812"/>
              <a:gd name="connsiteY1489" fmla="*/ 2761570 h 5211717"/>
              <a:gd name="connsiteX1490" fmla="*/ 318179 w 6739812"/>
              <a:gd name="connsiteY1490" fmla="*/ 2737967 h 5211717"/>
              <a:gd name="connsiteX1491" fmla="*/ 308183 w 6739812"/>
              <a:gd name="connsiteY1491" fmla="*/ 2712698 h 5211717"/>
              <a:gd name="connsiteX1492" fmla="*/ 4542268 w 6739812"/>
              <a:gd name="connsiteY1492" fmla="*/ 2711032 h 5211717"/>
              <a:gd name="connsiteX1493" fmla="*/ 4572535 w 6739812"/>
              <a:gd name="connsiteY1493" fmla="*/ 2735468 h 5211717"/>
              <a:gd name="connsiteX1494" fmla="*/ 4587253 w 6739812"/>
              <a:gd name="connsiteY1494" fmla="*/ 2762959 h 5211717"/>
              <a:gd name="connsiteX1495" fmla="*/ 4591418 w 6739812"/>
              <a:gd name="connsiteY1495" fmla="*/ 2782951 h 5211717"/>
              <a:gd name="connsiteX1496" fmla="*/ 4574479 w 6739812"/>
              <a:gd name="connsiteY1496" fmla="*/ 2799890 h 5211717"/>
              <a:gd name="connsiteX1497" fmla="*/ 4554486 w 6739812"/>
              <a:gd name="connsiteY1497" fmla="*/ 2769623 h 5211717"/>
              <a:gd name="connsiteX1498" fmla="*/ 4542268 w 6739812"/>
              <a:gd name="connsiteY1498" fmla="*/ 2711032 h 5211717"/>
              <a:gd name="connsiteX1499" fmla="*/ 5781005 w 6739812"/>
              <a:gd name="connsiteY1499" fmla="*/ 2697148 h 5211717"/>
              <a:gd name="connsiteX1500" fmla="*/ 5819048 w 6739812"/>
              <a:gd name="connsiteY1500" fmla="*/ 2741855 h 5211717"/>
              <a:gd name="connsiteX1501" fmla="*/ 5826823 w 6739812"/>
              <a:gd name="connsiteY1501" fmla="*/ 2757127 h 5211717"/>
              <a:gd name="connsiteX1502" fmla="*/ 5828766 w 6739812"/>
              <a:gd name="connsiteY1502" fmla="*/ 2766290 h 5211717"/>
              <a:gd name="connsiteX1503" fmla="*/ 5787114 w 6739812"/>
              <a:gd name="connsiteY1503" fmla="*/ 2749074 h 5211717"/>
              <a:gd name="connsiteX1504" fmla="*/ 5779617 w 6739812"/>
              <a:gd name="connsiteY1504" fmla="*/ 2736301 h 5211717"/>
              <a:gd name="connsiteX1505" fmla="*/ 5771009 w 6739812"/>
              <a:gd name="connsiteY1505" fmla="*/ 2711587 h 5211717"/>
              <a:gd name="connsiteX1506" fmla="*/ 5781005 w 6739812"/>
              <a:gd name="connsiteY1506" fmla="*/ 2697148 h 5211717"/>
              <a:gd name="connsiteX1507" fmla="*/ 5681595 w 6739812"/>
              <a:gd name="connsiteY1507" fmla="*/ 2677155 h 5211717"/>
              <a:gd name="connsiteX1508" fmla="*/ 5688259 w 6739812"/>
              <a:gd name="connsiteY1508" fmla="*/ 2687985 h 5211717"/>
              <a:gd name="connsiteX1509" fmla="*/ 5696867 w 6739812"/>
              <a:gd name="connsiteY1509" fmla="*/ 2711865 h 5211717"/>
              <a:gd name="connsiteX1510" fmla="*/ 5690758 w 6739812"/>
              <a:gd name="connsiteY1510" fmla="*/ 2703257 h 5211717"/>
              <a:gd name="connsiteX1511" fmla="*/ 5684094 w 6739812"/>
              <a:gd name="connsiteY1511" fmla="*/ 2689928 h 5211717"/>
              <a:gd name="connsiteX1512" fmla="*/ 5681595 w 6739812"/>
              <a:gd name="connsiteY1512" fmla="*/ 2677155 h 5211717"/>
              <a:gd name="connsiteX1513" fmla="*/ 5644004 w 6739812"/>
              <a:gd name="connsiteY1513" fmla="*/ 2639876 h 5211717"/>
              <a:gd name="connsiteX1514" fmla="*/ 5648273 w 6739812"/>
              <a:gd name="connsiteY1514" fmla="*/ 2641889 h 5211717"/>
              <a:gd name="connsiteX1515" fmla="*/ 5654938 w 6739812"/>
              <a:gd name="connsiteY1515" fmla="*/ 2650775 h 5211717"/>
              <a:gd name="connsiteX1516" fmla="*/ 5684649 w 6739812"/>
              <a:gd name="connsiteY1516" fmla="*/ 2714364 h 5211717"/>
              <a:gd name="connsiteX1517" fmla="*/ 5701033 w 6739812"/>
              <a:gd name="connsiteY1517" fmla="*/ 2754073 h 5211717"/>
              <a:gd name="connsiteX1518" fmla="*/ 5681873 w 6739812"/>
              <a:gd name="connsiteY1518" fmla="*/ 2729359 h 5211717"/>
              <a:gd name="connsiteX1519" fmla="*/ 5645774 w 6739812"/>
              <a:gd name="connsiteY1519" fmla="*/ 2649109 h 5211717"/>
              <a:gd name="connsiteX1520" fmla="*/ 5644004 w 6739812"/>
              <a:gd name="connsiteY1520" fmla="*/ 2639876 h 5211717"/>
              <a:gd name="connsiteX1521" fmla="*/ 4333729 w 6739812"/>
              <a:gd name="connsiteY1521" fmla="*/ 2639390 h 5211717"/>
              <a:gd name="connsiteX1522" fmla="*/ 4344281 w 6739812"/>
              <a:gd name="connsiteY1522" fmla="*/ 2652164 h 5211717"/>
              <a:gd name="connsiteX1523" fmla="*/ 4346225 w 6739812"/>
              <a:gd name="connsiteY1523" fmla="*/ 2661883 h 5211717"/>
              <a:gd name="connsiteX1524" fmla="*/ 4343171 w 6739812"/>
              <a:gd name="connsiteY1524" fmla="*/ 2669102 h 5211717"/>
              <a:gd name="connsiteX1525" fmla="*/ 4332618 w 6739812"/>
              <a:gd name="connsiteY1525" fmla="*/ 2656607 h 5211717"/>
              <a:gd name="connsiteX1526" fmla="*/ 4330952 w 6739812"/>
              <a:gd name="connsiteY1526" fmla="*/ 2647443 h 5211717"/>
              <a:gd name="connsiteX1527" fmla="*/ 4333729 w 6739812"/>
              <a:gd name="connsiteY1527" fmla="*/ 2639390 h 5211717"/>
              <a:gd name="connsiteX1528" fmla="*/ 4969377 w 6739812"/>
              <a:gd name="connsiteY1528" fmla="*/ 2636336 h 5211717"/>
              <a:gd name="connsiteX1529" fmla="*/ 4972397 w 6739812"/>
              <a:gd name="connsiteY1529" fmla="*/ 2636614 h 5211717"/>
              <a:gd name="connsiteX1530" fmla="*/ 4978784 w 6739812"/>
              <a:gd name="connsiteY1530" fmla="*/ 2646332 h 5211717"/>
              <a:gd name="connsiteX1531" fmla="*/ 4982671 w 6739812"/>
              <a:gd name="connsiteY1531" fmla="*/ 2658273 h 5211717"/>
              <a:gd name="connsiteX1532" fmla="*/ 4976285 w 6739812"/>
              <a:gd name="connsiteY1532" fmla="*/ 2656884 h 5211717"/>
              <a:gd name="connsiteX1533" fmla="*/ 4970731 w 6739812"/>
              <a:gd name="connsiteY1533" fmla="*/ 2645222 h 5211717"/>
              <a:gd name="connsiteX1534" fmla="*/ 4969377 w 6739812"/>
              <a:gd name="connsiteY1534" fmla="*/ 2636336 h 5211717"/>
              <a:gd name="connsiteX1535" fmla="*/ 5080449 w 6739812"/>
              <a:gd name="connsiteY1535" fmla="*/ 2594823 h 5211717"/>
              <a:gd name="connsiteX1536" fmla="*/ 5095687 w 6739812"/>
              <a:gd name="connsiteY1536" fmla="*/ 2606902 h 5211717"/>
              <a:gd name="connsiteX1537" fmla="*/ 5102629 w 6739812"/>
              <a:gd name="connsiteY1537" fmla="*/ 2616621 h 5211717"/>
              <a:gd name="connsiteX1538" fmla="*/ 5111793 w 6739812"/>
              <a:gd name="connsiteY1538" fmla="*/ 2643833 h 5211717"/>
              <a:gd name="connsiteX1539" fmla="*/ 5108738 w 6739812"/>
              <a:gd name="connsiteY1539" fmla="*/ 2665492 h 5211717"/>
              <a:gd name="connsiteX1540" fmla="*/ 5072084 w 6739812"/>
              <a:gd name="connsiteY1540" fmla="*/ 2649665 h 5211717"/>
              <a:gd name="connsiteX1541" fmla="*/ 5065975 w 6739812"/>
              <a:gd name="connsiteY1541" fmla="*/ 2639668 h 5211717"/>
              <a:gd name="connsiteX1542" fmla="*/ 5061532 w 6739812"/>
              <a:gd name="connsiteY1542" fmla="*/ 2626339 h 5211717"/>
              <a:gd name="connsiteX1543" fmla="*/ 5071251 w 6739812"/>
              <a:gd name="connsiteY1543" fmla="*/ 2596905 h 5211717"/>
              <a:gd name="connsiteX1544" fmla="*/ 5080449 w 6739812"/>
              <a:gd name="connsiteY1544" fmla="*/ 2594823 h 5211717"/>
              <a:gd name="connsiteX1545" fmla="*/ 4964344 w 6739812"/>
              <a:gd name="connsiteY1545" fmla="*/ 2587186 h 5211717"/>
              <a:gd name="connsiteX1546" fmla="*/ 4965732 w 6739812"/>
              <a:gd name="connsiteY1546" fmla="*/ 2588852 h 5211717"/>
              <a:gd name="connsiteX1547" fmla="*/ 4968509 w 6739812"/>
              <a:gd name="connsiteY1547" fmla="*/ 2591351 h 5211717"/>
              <a:gd name="connsiteX1548" fmla="*/ 4967121 w 6739812"/>
              <a:gd name="connsiteY1548" fmla="*/ 2593573 h 5211717"/>
              <a:gd name="connsiteX1549" fmla="*/ 4964344 w 6739812"/>
              <a:gd name="connsiteY1549" fmla="*/ 2587186 h 5211717"/>
              <a:gd name="connsiteX1550" fmla="*/ 4957680 w 6739812"/>
              <a:gd name="connsiteY1550" fmla="*/ 2575524 h 5211717"/>
              <a:gd name="connsiteX1551" fmla="*/ 4964344 w 6739812"/>
              <a:gd name="connsiteY1551" fmla="*/ 2587186 h 5211717"/>
              <a:gd name="connsiteX1552" fmla="*/ 4961290 w 6739812"/>
              <a:gd name="connsiteY1552" fmla="*/ 2583577 h 5211717"/>
              <a:gd name="connsiteX1553" fmla="*/ 4957680 w 6739812"/>
              <a:gd name="connsiteY1553" fmla="*/ 2575524 h 5211717"/>
              <a:gd name="connsiteX1554" fmla="*/ 5018527 w 6739812"/>
              <a:gd name="connsiteY1554" fmla="*/ 2520092 h 5211717"/>
              <a:gd name="connsiteX1555" fmla="*/ 5025989 w 6739812"/>
              <a:gd name="connsiteY1555" fmla="*/ 2532761 h 5211717"/>
              <a:gd name="connsiteX1556" fmla="*/ 5029043 w 6739812"/>
              <a:gd name="connsiteY1556" fmla="*/ 2544146 h 5211717"/>
              <a:gd name="connsiteX1557" fmla="*/ 5019047 w 6739812"/>
              <a:gd name="connsiteY1557" fmla="*/ 2533317 h 5211717"/>
              <a:gd name="connsiteX1558" fmla="*/ 5015437 w 6739812"/>
              <a:gd name="connsiteY1558" fmla="*/ 2520543 h 5211717"/>
              <a:gd name="connsiteX1559" fmla="*/ 5018527 w 6739812"/>
              <a:gd name="connsiteY1559" fmla="*/ 2520092 h 5211717"/>
              <a:gd name="connsiteX1560" fmla="*/ 4417867 w 6739812"/>
              <a:gd name="connsiteY1560" fmla="*/ 2506659 h 5211717"/>
              <a:gd name="connsiteX1561" fmla="*/ 4415923 w 6739812"/>
              <a:gd name="connsiteY1561" fmla="*/ 2509436 h 5211717"/>
              <a:gd name="connsiteX1562" fmla="*/ 4420367 w 6739812"/>
              <a:gd name="connsiteY1562" fmla="*/ 2523042 h 5211717"/>
              <a:gd name="connsiteX1563" fmla="*/ 4430918 w 6739812"/>
              <a:gd name="connsiteY1563" fmla="*/ 2536648 h 5211717"/>
              <a:gd name="connsiteX1564" fmla="*/ 4430641 w 6739812"/>
              <a:gd name="connsiteY1564" fmla="*/ 2529429 h 5211717"/>
              <a:gd name="connsiteX1565" fmla="*/ 4417867 w 6739812"/>
              <a:gd name="connsiteY1565" fmla="*/ 2506659 h 5211717"/>
              <a:gd name="connsiteX1566" fmla="*/ 4518943 w 6739812"/>
              <a:gd name="connsiteY1566" fmla="*/ 2503604 h 5211717"/>
              <a:gd name="connsiteX1567" fmla="*/ 4494230 w 6739812"/>
              <a:gd name="connsiteY1567" fmla="*/ 2508325 h 5211717"/>
              <a:gd name="connsiteX1568" fmla="*/ 4472570 w 6739812"/>
              <a:gd name="connsiteY1568" fmla="*/ 2520821 h 5211717"/>
              <a:gd name="connsiteX1569" fmla="*/ 4472848 w 6739812"/>
              <a:gd name="connsiteY1569" fmla="*/ 2535538 h 5211717"/>
              <a:gd name="connsiteX1570" fmla="*/ 4476458 w 6739812"/>
              <a:gd name="connsiteY1570" fmla="*/ 2545257 h 5211717"/>
              <a:gd name="connsiteX1571" fmla="*/ 4483122 w 6739812"/>
              <a:gd name="connsiteY1571" fmla="*/ 2554142 h 5211717"/>
              <a:gd name="connsiteX1572" fmla="*/ 4529218 w 6739812"/>
              <a:gd name="connsiteY1572" fmla="*/ 2528040 h 5211717"/>
              <a:gd name="connsiteX1573" fmla="*/ 4524775 w 6739812"/>
              <a:gd name="connsiteY1573" fmla="*/ 2514156 h 5211717"/>
              <a:gd name="connsiteX1574" fmla="*/ 4518943 w 6739812"/>
              <a:gd name="connsiteY1574" fmla="*/ 2503604 h 5211717"/>
              <a:gd name="connsiteX1575" fmla="*/ 4435917 w 6739812"/>
              <a:gd name="connsiteY1575" fmla="*/ 2495829 h 5211717"/>
              <a:gd name="connsiteX1576" fmla="*/ 4436749 w 6739812"/>
              <a:gd name="connsiteY1576" fmla="*/ 2510269 h 5211717"/>
              <a:gd name="connsiteX1577" fmla="*/ 4446746 w 6739812"/>
              <a:gd name="connsiteY1577" fmla="*/ 2538870 h 5211717"/>
              <a:gd name="connsiteX1578" fmla="*/ 4453688 w 6739812"/>
              <a:gd name="connsiteY1578" fmla="*/ 2554142 h 5211717"/>
              <a:gd name="connsiteX1579" fmla="*/ 4463407 w 6739812"/>
              <a:gd name="connsiteY1579" fmla="*/ 2563028 h 5211717"/>
              <a:gd name="connsiteX1580" fmla="*/ 4455632 w 6739812"/>
              <a:gd name="connsiteY1580" fmla="*/ 2531650 h 5211717"/>
              <a:gd name="connsiteX1581" fmla="*/ 4448412 w 6739812"/>
              <a:gd name="connsiteY1581" fmla="*/ 2516100 h 5211717"/>
              <a:gd name="connsiteX1582" fmla="*/ 4435917 w 6739812"/>
              <a:gd name="connsiteY1582" fmla="*/ 2495829 h 5211717"/>
              <a:gd name="connsiteX1583" fmla="*/ 5285622 w 6739812"/>
              <a:gd name="connsiteY1583" fmla="*/ 2493886 h 5211717"/>
              <a:gd name="connsiteX1584" fmla="*/ 5290620 w 6739812"/>
              <a:gd name="connsiteY1584" fmla="*/ 2509158 h 5211717"/>
              <a:gd name="connsiteX1585" fmla="*/ 5289787 w 6739812"/>
              <a:gd name="connsiteY1585" fmla="*/ 2507770 h 5211717"/>
              <a:gd name="connsiteX1586" fmla="*/ 5288121 w 6739812"/>
              <a:gd name="connsiteY1586" fmla="*/ 2504716 h 5211717"/>
              <a:gd name="connsiteX1587" fmla="*/ 5285622 w 6739812"/>
              <a:gd name="connsiteY1587" fmla="*/ 2499162 h 5211717"/>
              <a:gd name="connsiteX1588" fmla="*/ 5285622 w 6739812"/>
              <a:gd name="connsiteY1588" fmla="*/ 2493886 h 5211717"/>
              <a:gd name="connsiteX1589" fmla="*/ 4547128 w 6739812"/>
              <a:gd name="connsiteY1589" fmla="*/ 2462993 h 5211717"/>
              <a:gd name="connsiteX1590" fmla="*/ 4546712 w 6739812"/>
              <a:gd name="connsiteY1590" fmla="*/ 2485555 h 5211717"/>
              <a:gd name="connsiteX1591" fmla="*/ 4552265 w 6739812"/>
              <a:gd name="connsiteY1591" fmla="*/ 2499717 h 5211717"/>
              <a:gd name="connsiteX1592" fmla="*/ 4557819 w 6739812"/>
              <a:gd name="connsiteY1592" fmla="*/ 2508603 h 5211717"/>
              <a:gd name="connsiteX1593" fmla="*/ 4568093 w 6739812"/>
              <a:gd name="connsiteY1593" fmla="*/ 2512490 h 5211717"/>
              <a:gd name="connsiteX1594" fmla="*/ 4575313 w 6739812"/>
              <a:gd name="connsiteY1594" fmla="*/ 2504993 h 5211717"/>
              <a:gd name="connsiteX1595" fmla="*/ 4568926 w 6739812"/>
              <a:gd name="connsiteY1595" fmla="*/ 2483889 h 5211717"/>
              <a:gd name="connsiteX1596" fmla="*/ 4562539 w 6739812"/>
              <a:gd name="connsiteY1596" fmla="*/ 2473337 h 5211717"/>
              <a:gd name="connsiteX1597" fmla="*/ 4547128 w 6739812"/>
              <a:gd name="connsiteY1597" fmla="*/ 2462993 h 5211717"/>
              <a:gd name="connsiteX1598" fmla="*/ 5250877 w 6739812"/>
              <a:gd name="connsiteY1598" fmla="*/ 2448571 h 5211717"/>
              <a:gd name="connsiteX1599" fmla="*/ 5245080 w 6739812"/>
              <a:gd name="connsiteY1599" fmla="*/ 2449734 h 5211717"/>
              <a:gd name="connsiteX1600" fmla="*/ 5209259 w 6739812"/>
              <a:gd name="connsiteY1600" fmla="*/ 2461952 h 5211717"/>
              <a:gd name="connsiteX1601" fmla="*/ 5201762 w 6739812"/>
              <a:gd name="connsiteY1601" fmla="*/ 2467783 h 5211717"/>
              <a:gd name="connsiteX1602" fmla="*/ 5194542 w 6739812"/>
              <a:gd name="connsiteY1602" fmla="*/ 2502493 h 5211717"/>
              <a:gd name="connsiteX1603" fmla="*/ 5198152 w 6739812"/>
              <a:gd name="connsiteY1603" fmla="*/ 2514989 h 5211717"/>
              <a:gd name="connsiteX1604" fmla="*/ 5213425 w 6739812"/>
              <a:gd name="connsiteY1604" fmla="*/ 2545534 h 5211717"/>
              <a:gd name="connsiteX1605" fmla="*/ 5219811 w 6739812"/>
              <a:gd name="connsiteY1605" fmla="*/ 2575801 h 5211717"/>
              <a:gd name="connsiteX1606" fmla="*/ 5240359 w 6739812"/>
              <a:gd name="connsiteY1606" fmla="*/ 2616898 h 5211717"/>
              <a:gd name="connsiteX1607" fmla="*/ 5257854 w 6739812"/>
              <a:gd name="connsiteY1607" fmla="*/ 2625506 h 5211717"/>
              <a:gd name="connsiteX1608" fmla="*/ 5293674 w 6739812"/>
              <a:gd name="connsiteY1608" fmla="*/ 2612455 h 5211717"/>
              <a:gd name="connsiteX1609" fmla="*/ 5313667 w 6739812"/>
              <a:gd name="connsiteY1609" fmla="*/ 2602737 h 5211717"/>
              <a:gd name="connsiteX1610" fmla="*/ 5361428 w 6739812"/>
              <a:gd name="connsiteY1610" fmla="*/ 2610789 h 5211717"/>
              <a:gd name="connsiteX1611" fmla="*/ 5378923 w 6739812"/>
              <a:gd name="connsiteY1611" fmla="*/ 2611067 h 5211717"/>
              <a:gd name="connsiteX1612" fmla="*/ 5404747 w 6739812"/>
              <a:gd name="connsiteY1612" fmla="*/ 2606902 h 5211717"/>
              <a:gd name="connsiteX1613" fmla="*/ 5457507 w 6739812"/>
              <a:gd name="connsiteY1613" fmla="*/ 2615788 h 5211717"/>
              <a:gd name="connsiteX1614" fmla="*/ 5489995 w 6739812"/>
              <a:gd name="connsiteY1614" fmla="*/ 2618009 h 5211717"/>
              <a:gd name="connsiteX1615" fmla="*/ 5564691 w 6739812"/>
              <a:gd name="connsiteY1615" fmla="*/ 2613288 h 5211717"/>
              <a:gd name="connsiteX1616" fmla="*/ 5568857 w 6739812"/>
              <a:gd name="connsiteY1616" fmla="*/ 2593573 h 5211717"/>
              <a:gd name="connsiteX1617" fmla="*/ 5561359 w 6739812"/>
              <a:gd name="connsiteY1617" fmla="*/ 2545812 h 5211717"/>
              <a:gd name="connsiteX1618" fmla="*/ 5554973 w 6739812"/>
              <a:gd name="connsiteY1618" fmla="*/ 2530539 h 5211717"/>
              <a:gd name="connsiteX1619" fmla="*/ 5548863 w 6739812"/>
              <a:gd name="connsiteY1619" fmla="*/ 2521931 h 5211717"/>
              <a:gd name="connsiteX1620" fmla="*/ 5529704 w 6739812"/>
              <a:gd name="connsiteY1620" fmla="*/ 2517766 h 5211717"/>
              <a:gd name="connsiteX1621" fmla="*/ 5479443 w 6739812"/>
              <a:gd name="connsiteY1621" fmla="*/ 2498328 h 5211717"/>
              <a:gd name="connsiteX1622" fmla="*/ 5456118 w 6739812"/>
              <a:gd name="connsiteY1622" fmla="*/ 2485000 h 5211717"/>
              <a:gd name="connsiteX1623" fmla="*/ 5450287 w 6739812"/>
              <a:gd name="connsiteY1623" fmla="*/ 2479446 h 5211717"/>
              <a:gd name="connsiteX1624" fmla="*/ 5415576 w 6739812"/>
              <a:gd name="connsiteY1624" fmla="*/ 2462785 h 5211717"/>
              <a:gd name="connsiteX1625" fmla="*/ 5383921 w 6739812"/>
              <a:gd name="connsiteY1625" fmla="*/ 2484444 h 5211717"/>
              <a:gd name="connsiteX1626" fmla="*/ 5372814 w 6739812"/>
              <a:gd name="connsiteY1626" fmla="*/ 2482778 h 5211717"/>
              <a:gd name="connsiteX1627" fmla="*/ 5335049 w 6739812"/>
              <a:gd name="connsiteY1627" fmla="*/ 2468061 h 5211717"/>
              <a:gd name="connsiteX1628" fmla="*/ 5304504 w 6739812"/>
              <a:gd name="connsiteY1628" fmla="*/ 2469727 h 5211717"/>
              <a:gd name="connsiteX1629" fmla="*/ 5283678 w 6739812"/>
              <a:gd name="connsiteY1629" fmla="*/ 2490276 h 5211717"/>
              <a:gd name="connsiteX1630" fmla="*/ 5250877 w 6739812"/>
              <a:gd name="connsiteY1630" fmla="*/ 2448571 h 5211717"/>
              <a:gd name="connsiteX1631" fmla="*/ 4854660 w 6739812"/>
              <a:gd name="connsiteY1631" fmla="*/ 2440015 h 5211717"/>
              <a:gd name="connsiteX1632" fmla="*/ 4864934 w 6739812"/>
              <a:gd name="connsiteY1632" fmla="*/ 2444736 h 5211717"/>
              <a:gd name="connsiteX1633" fmla="*/ 4871321 w 6739812"/>
              <a:gd name="connsiteY1633" fmla="*/ 2455565 h 5211717"/>
              <a:gd name="connsiteX1634" fmla="*/ 4877985 w 6739812"/>
              <a:gd name="connsiteY1634" fmla="*/ 2471393 h 5211717"/>
              <a:gd name="connsiteX1635" fmla="*/ 4889092 w 6739812"/>
              <a:gd name="connsiteY1635" fmla="*/ 2524986 h 5211717"/>
              <a:gd name="connsiteX1636" fmla="*/ 4878541 w 6739812"/>
              <a:gd name="connsiteY1636" fmla="*/ 2520265 h 5211717"/>
              <a:gd name="connsiteX1637" fmla="*/ 4862713 w 6739812"/>
              <a:gd name="connsiteY1637" fmla="*/ 2489720 h 5211717"/>
              <a:gd name="connsiteX1638" fmla="*/ 4849384 w 6739812"/>
              <a:gd name="connsiteY1638" fmla="*/ 2446679 h 5211717"/>
              <a:gd name="connsiteX1639" fmla="*/ 4854660 w 6739812"/>
              <a:gd name="connsiteY1639" fmla="*/ 2440015 h 5211717"/>
              <a:gd name="connsiteX1640" fmla="*/ 4673334 w 6739812"/>
              <a:gd name="connsiteY1640" fmla="*/ 2426131 h 5211717"/>
              <a:gd name="connsiteX1641" fmla="*/ 4676944 w 6739812"/>
              <a:gd name="connsiteY1641" fmla="*/ 2430574 h 5211717"/>
              <a:gd name="connsiteX1642" fmla="*/ 4676666 w 6739812"/>
              <a:gd name="connsiteY1642" fmla="*/ 2434184 h 5211717"/>
              <a:gd name="connsiteX1643" fmla="*/ 3942476 w 6739812"/>
              <a:gd name="connsiteY1643" fmla="*/ 2361431 h 5211717"/>
              <a:gd name="connsiteX1644" fmla="*/ 3939978 w 6739812"/>
              <a:gd name="connsiteY1644" fmla="*/ 2362820 h 5211717"/>
              <a:gd name="connsiteX1645" fmla="*/ 3938589 w 6739812"/>
              <a:gd name="connsiteY1645" fmla="*/ 2371150 h 5211717"/>
              <a:gd name="connsiteX1646" fmla="*/ 3945809 w 6739812"/>
              <a:gd name="connsiteY1646" fmla="*/ 2374205 h 5211717"/>
              <a:gd name="connsiteX1647" fmla="*/ 3948308 w 6739812"/>
              <a:gd name="connsiteY1647" fmla="*/ 2372816 h 5211717"/>
              <a:gd name="connsiteX1648" fmla="*/ 3949974 w 6739812"/>
              <a:gd name="connsiteY1648" fmla="*/ 2365041 h 5211717"/>
              <a:gd name="connsiteX1649" fmla="*/ 3942476 w 6739812"/>
              <a:gd name="connsiteY1649" fmla="*/ 2361431 h 5211717"/>
              <a:gd name="connsiteX1650" fmla="*/ 6042303 w 6739812"/>
              <a:gd name="connsiteY1650" fmla="*/ 2344493 h 5211717"/>
              <a:gd name="connsiteX1651" fmla="*/ 6041193 w 6739812"/>
              <a:gd name="connsiteY1651" fmla="*/ 2348936 h 5211717"/>
              <a:gd name="connsiteX1652" fmla="*/ 6044803 w 6739812"/>
              <a:gd name="connsiteY1652" fmla="*/ 2361154 h 5211717"/>
              <a:gd name="connsiteX1653" fmla="*/ 6057576 w 6739812"/>
              <a:gd name="connsiteY1653" fmla="*/ 2381424 h 5211717"/>
              <a:gd name="connsiteX1654" fmla="*/ 6061186 w 6739812"/>
              <a:gd name="connsiteY1654" fmla="*/ 2381702 h 5211717"/>
              <a:gd name="connsiteX1655" fmla="*/ 6057854 w 6739812"/>
              <a:gd name="connsiteY1655" fmla="*/ 2358099 h 5211717"/>
              <a:gd name="connsiteX1656" fmla="*/ 6042303 w 6739812"/>
              <a:gd name="connsiteY1656" fmla="*/ 2344493 h 5211717"/>
              <a:gd name="connsiteX1657" fmla="*/ 6381525 w 6739812"/>
              <a:gd name="connsiteY1657" fmla="*/ 2334532 h 5211717"/>
              <a:gd name="connsiteX1658" fmla="*/ 6402733 w 6739812"/>
              <a:gd name="connsiteY1658" fmla="*/ 2350047 h 5211717"/>
              <a:gd name="connsiteX1659" fmla="*/ 6409953 w 6739812"/>
              <a:gd name="connsiteY1659" fmla="*/ 2361432 h 5211717"/>
              <a:gd name="connsiteX1660" fmla="*/ 6413563 w 6739812"/>
              <a:gd name="connsiteY1660" fmla="*/ 2370873 h 5211717"/>
              <a:gd name="connsiteX1661" fmla="*/ 6405788 w 6739812"/>
              <a:gd name="connsiteY1661" fmla="*/ 2383091 h 5211717"/>
              <a:gd name="connsiteX1662" fmla="*/ 6391904 w 6739812"/>
              <a:gd name="connsiteY1662" fmla="*/ 2384202 h 5211717"/>
              <a:gd name="connsiteX1663" fmla="*/ 6378297 w 6739812"/>
              <a:gd name="connsiteY1663" fmla="*/ 2361710 h 5211717"/>
              <a:gd name="connsiteX1664" fmla="*/ 6374688 w 6739812"/>
              <a:gd name="connsiteY1664" fmla="*/ 2349214 h 5211717"/>
              <a:gd name="connsiteX1665" fmla="*/ 6381525 w 6739812"/>
              <a:gd name="connsiteY1665" fmla="*/ 2334532 h 5211717"/>
              <a:gd name="connsiteX1666" fmla="*/ 3996555 w 6739812"/>
              <a:gd name="connsiteY1666" fmla="*/ 2286110 h 5211717"/>
              <a:gd name="connsiteX1667" fmla="*/ 3994958 w 6739812"/>
              <a:gd name="connsiteY1667" fmla="*/ 2289234 h 5211717"/>
              <a:gd name="connsiteX1668" fmla="*/ 3997735 w 6739812"/>
              <a:gd name="connsiteY1668" fmla="*/ 2300341 h 5211717"/>
              <a:gd name="connsiteX1669" fmla="*/ 4005788 w 6739812"/>
              <a:gd name="connsiteY1669" fmla="*/ 2307284 h 5211717"/>
              <a:gd name="connsiteX1670" fmla="*/ 4002734 w 6739812"/>
              <a:gd name="connsiteY1670" fmla="*/ 2295899 h 5211717"/>
              <a:gd name="connsiteX1671" fmla="*/ 3996555 w 6739812"/>
              <a:gd name="connsiteY1671" fmla="*/ 2286110 h 5211717"/>
              <a:gd name="connsiteX1672" fmla="*/ 6587947 w 6739812"/>
              <a:gd name="connsiteY1672" fmla="*/ 2244806 h 5211717"/>
              <a:gd name="connsiteX1673" fmla="*/ 6599887 w 6739812"/>
              <a:gd name="connsiteY1673" fmla="*/ 2257024 h 5211717"/>
              <a:gd name="connsiteX1674" fmla="*/ 6606274 w 6739812"/>
              <a:gd name="connsiteY1674" fmla="*/ 2271463 h 5211717"/>
              <a:gd name="connsiteX1675" fmla="*/ 6606552 w 6739812"/>
              <a:gd name="connsiteY1675" fmla="*/ 2277850 h 5211717"/>
              <a:gd name="connsiteX1676" fmla="*/ 6591835 w 6739812"/>
              <a:gd name="connsiteY1676" fmla="*/ 2256746 h 5211717"/>
              <a:gd name="connsiteX1677" fmla="*/ 6587947 w 6739812"/>
              <a:gd name="connsiteY1677" fmla="*/ 2244806 h 5211717"/>
              <a:gd name="connsiteX1678" fmla="*/ 6685413 w 6739812"/>
              <a:gd name="connsiteY1678" fmla="*/ 2082917 h 5211717"/>
              <a:gd name="connsiteX1679" fmla="*/ 6696520 w 6739812"/>
              <a:gd name="connsiteY1679" fmla="*/ 2094302 h 5211717"/>
              <a:gd name="connsiteX1680" fmla="*/ 6703740 w 6739812"/>
              <a:gd name="connsiteY1680" fmla="*/ 2115406 h 5211717"/>
              <a:gd name="connsiteX1681" fmla="*/ 6701796 w 6739812"/>
              <a:gd name="connsiteY1681" fmla="*/ 2124569 h 5211717"/>
              <a:gd name="connsiteX1682" fmla="*/ 6690134 w 6739812"/>
              <a:gd name="connsiteY1682" fmla="*/ 2112629 h 5211717"/>
              <a:gd name="connsiteX1683" fmla="*/ 6682081 w 6739812"/>
              <a:gd name="connsiteY1683" fmla="*/ 2089859 h 5211717"/>
              <a:gd name="connsiteX1684" fmla="*/ 6685413 w 6739812"/>
              <a:gd name="connsiteY1684" fmla="*/ 2082917 h 5211717"/>
              <a:gd name="connsiteX1685" fmla="*/ 6731786 w 6739812"/>
              <a:gd name="connsiteY1685" fmla="*/ 2070699 h 5211717"/>
              <a:gd name="connsiteX1686" fmla="*/ 6736506 w 6739812"/>
              <a:gd name="connsiteY1686" fmla="*/ 2074031 h 5211717"/>
              <a:gd name="connsiteX1687" fmla="*/ 6738451 w 6739812"/>
              <a:gd name="connsiteY1687" fmla="*/ 2084583 h 5211717"/>
              <a:gd name="connsiteX1688" fmla="*/ 6730676 w 6739812"/>
              <a:gd name="connsiteY1688" fmla="*/ 2089026 h 5211717"/>
              <a:gd name="connsiteX1689" fmla="*/ 6720402 w 6739812"/>
              <a:gd name="connsiteY1689" fmla="*/ 2080696 h 5211717"/>
              <a:gd name="connsiteX1690" fmla="*/ 6720124 w 6739812"/>
              <a:gd name="connsiteY1690" fmla="*/ 2074309 h 5211717"/>
              <a:gd name="connsiteX1691" fmla="*/ 6723734 w 6739812"/>
              <a:gd name="connsiteY1691" fmla="*/ 2071810 h 5211717"/>
              <a:gd name="connsiteX1692" fmla="*/ 6731786 w 6739812"/>
              <a:gd name="connsiteY1692" fmla="*/ 2070699 h 5211717"/>
              <a:gd name="connsiteX1693" fmla="*/ 3418214 w 6739812"/>
              <a:gd name="connsiteY1693" fmla="*/ 2048207 h 5211717"/>
              <a:gd name="connsiteX1694" fmla="*/ 3413771 w 6739812"/>
              <a:gd name="connsiteY1694" fmla="*/ 2049873 h 5211717"/>
              <a:gd name="connsiteX1695" fmla="*/ 3416548 w 6739812"/>
              <a:gd name="connsiteY1695" fmla="*/ 2061535 h 5211717"/>
              <a:gd name="connsiteX1696" fmla="*/ 3422657 w 6739812"/>
              <a:gd name="connsiteY1696" fmla="*/ 2071810 h 5211717"/>
              <a:gd name="connsiteX1697" fmla="*/ 3424323 w 6739812"/>
              <a:gd name="connsiteY1697" fmla="*/ 2058481 h 5211717"/>
              <a:gd name="connsiteX1698" fmla="*/ 3418214 w 6739812"/>
              <a:gd name="connsiteY1698" fmla="*/ 2048207 h 5211717"/>
              <a:gd name="connsiteX1699" fmla="*/ 3462366 w 6739812"/>
              <a:gd name="connsiteY1699" fmla="*/ 1978509 h 5211717"/>
              <a:gd name="connsiteX1700" fmla="*/ 3457922 w 6739812"/>
              <a:gd name="connsiteY1700" fmla="*/ 1990727 h 5211717"/>
              <a:gd name="connsiteX1701" fmla="*/ 3462921 w 6739812"/>
              <a:gd name="connsiteY1701" fmla="*/ 2004888 h 5211717"/>
              <a:gd name="connsiteX1702" fmla="*/ 3474583 w 6739812"/>
              <a:gd name="connsiteY1702" fmla="*/ 2010720 h 5211717"/>
              <a:gd name="connsiteX1703" fmla="*/ 3473473 w 6739812"/>
              <a:gd name="connsiteY1703" fmla="*/ 1994336 h 5211717"/>
              <a:gd name="connsiteX1704" fmla="*/ 3462366 w 6739812"/>
              <a:gd name="connsiteY1704" fmla="*/ 1978509 h 5211717"/>
              <a:gd name="connsiteX1705" fmla="*/ 1955666 w 6739812"/>
              <a:gd name="connsiteY1705" fmla="*/ 1666395 h 5211717"/>
              <a:gd name="connsiteX1706" fmla="*/ 1958721 w 6739812"/>
              <a:gd name="connsiteY1706" fmla="*/ 1676391 h 5211717"/>
              <a:gd name="connsiteX1707" fmla="*/ 1958721 w 6739812"/>
              <a:gd name="connsiteY1707" fmla="*/ 1668616 h 5211717"/>
              <a:gd name="connsiteX1708" fmla="*/ 1955666 w 6739812"/>
              <a:gd name="connsiteY1708" fmla="*/ 1666395 h 5211717"/>
              <a:gd name="connsiteX1709" fmla="*/ 1925677 w 6739812"/>
              <a:gd name="connsiteY1709" fmla="*/ 1596974 h 5211717"/>
              <a:gd name="connsiteX1710" fmla="*/ 1927620 w 6739812"/>
              <a:gd name="connsiteY1710" fmla="*/ 1606971 h 5211717"/>
              <a:gd name="connsiteX1711" fmla="*/ 1932619 w 6739812"/>
              <a:gd name="connsiteY1711" fmla="*/ 1616412 h 5211717"/>
              <a:gd name="connsiteX1712" fmla="*/ 1930675 w 6739812"/>
              <a:gd name="connsiteY1712" fmla="*/ 1606416 h 5211717"/>
              <a:gd name="connsiteX1713" fmla="*/ 1925677 w 6739812"/>
              <a:gd name="connsiteY1713" fmla="*/ 1596974 h 5211717"/>
              <a:gd name="connsiteX1714" fmla="*/ 1875833 w 6739812"/>
              <a:gd name="connsiteY1714" fmla="*/ 1596489 h 5211717"/>
              <a:gd name="connsiteX1715" fmla="*/ 1864309 w 6739812"/>
              <a:gd name="connsiteY1715" fmla="*/ 1614468 h 5211717"/>
              <a:gd name="connsiteX1716" fmla="*/ 1866530 w 6739812"/>
              <a:gd name="connsiteY1716" fmla="*/ 1626131 h 5211717"/>
              <a:gd name="connsiteX1717" fmla="*/ 1873195 w 6739812"/>
              <a:gd name="connsiteY1717" fmla="*/ 1640570 h 5211717"/>
              <a:gd name="connsiteX1718" fmla="*/ 1894854 w 6739812"/>
              <a:gd name="connsiteY1718" fmla="*/ 1648623 h 5211717"/>
              <a:gd name="connsiteX1719" fmla="*/ 1907072 w 6739812"/>
              <a:gd name="connsiteY1719" fmla="*/ 1633351 h 5211717"/>
              <a:gd name="connsiteX1720" fmla="*/ 1903184 w 6739812"/>
              <a:gd name="connsiteY1720" fmla="*/ 1615024 h 5211717"/>
              <a:gd name="connsiteX1721" fmla="*/ 1897353 w 6739812"/>
              <a:gd name="connsiteY1721" fmla="*/ 1605582 h 5211717"/>
              <a:gd name="connsiteX1722" fmla="*/ 1875833 w 6739812"/>
              <a:gd name="connsiteY1722" fmla="*/ 1596489 h 5211717"/>
              <a:gd name="connsiteX1723" fmla="*/ 1958165 w 6739812"/>
              <a:gd name="connsiteY1723" fmla="*/ 1580314 h 5211717"/>
              <a:gd name="connsiteX1724" fmla="*/ 1960387 w 6739812"/>
              <a:gd name="connsiteY1724" fmla="*/ 1591976 h 5211717"/>
              <a:gd name="connsiteX1725" fmla="*/ 1966218 w 6739812"/>
              <a:gd name="connsiteY1725" fmla="*/ 1601973 h 5211717"/>
              <a:gd name="connsiteX1726" fmla="*/ 1962886 w 6739812"/>
              <a:gd name="connsiteY1726" fmla="*/ 1585312 h 5211717"/>
              <a:gd name="connsiteX1727" fmla="*/ 1958165 w 6739812"/>
              <a:gd name="connsiteY1727" fmla="*/ 1580314 h 5211717"/>
              <a:gd name="connsiteX1728" fmla="*/ 1931508 w 6739812"/>
              <a:gd name="connsiteY1728" fmla="*/ 1563653 h 5211717"/>
              <a:gd name="connsiteX1729" fmla="*/ 1937339 w 6739812"/>
              <a:gd name="connsiteY1729" fmla="*/ 1587533 h 5211717"/>
              <a:gd name="connsiteX1730" fmla="*/ 1948169 w 6739812"/>
              <a:gd name="connsiteY1730" fmla="*/ 1604749 h 5211717"/>
              <a:gd name="connsiteX1731" fmla="*/ 1942338 w 6739812"/>
              <a:gd name="connsiteY1731" fmla="*/ 1581147 h 5211717"/>
              <a:gd name="connsiteX1732" fmla="*/ 1931508 w 6739812"/>
              <a:gd name="connsiteY1732" fmla="*/ 1563653 h 5211717"/>
              <a:gd name="connsiteX1733" fmla="*/ 2101171 w 6739812"/>
              <a:gd name="connsiteY1733" fmla="*/ 1557544 h 5211717"/>
              <a:gd name="connsiteX1734" fmla="*/ 2102282 w 6739812"/>
              <a:gd name="connsiteY1734" fmla="*/ 1566152 h 5211717"/>
              <a:gd name="connsiteX1735" fmla="*/ 2107003 w 6739812"/>
              <a:gd name="connsiteY1735" fmla="*/ 1575038 h 5211717"/>
              <a:gd name="connsiteX1736" fmla="*/ 2108669 w 6739812"/>
              <a:gd name="connsiteY1736" fmla="*/ 1572816 h 5211717"/>
              <a:gd name="connsiteX1737" fmla="*/ 2101171 w 6739812"/>
              <a:gd name="connsiteY1737" fmla="*/ 1557544 h 5211717"/>
              <a:gd name="connsiteX1738" fmla="*/ 2125607 w 6739812"/>
              <a:gd name="connsiteY1738" fmla="*/ 1552823 h 5211717"/>
              <a:gd name="connsiteX1739" fmla="*/ 2128662 w 6739812"/>
              <a:gd name="connsiteY1739" fmla="*/ 1561709 h 5211717"/>
              <a:gd name="connsiteX1740" fmla="*/ 2128939 w 6739812"/>
              <a:gd name="connsiteY1740" fmla="*/ 1558099 h 5211717"/>
              <a:gd name="connsiteX1741" fmla="*/ 2445496 w 6739812"/>
              <a:gd name="connsiteY1741" fmla="*/ 1543937 h 5211717"/>
              <a:gd name="connsiteX1742" fmla="*/ 2433556 w 6739812"/>
              <a:gd name="connsiteY1742" fmla="*/ 1552268 h 5211717"/>
              <a:gd name="connsiteX1743" fmla="*/ 2435500 w 6739812"/>
              <a:gd name="connsiteY1743" fmla="*/ 1562820 h 5211717"/>
              <a:gd name="connsiteX1744" fmla="*/ 2444386 w 6739812"/>
              <a:gd name="connsiteY1744" fmla="*/ 1578092 h 5211717"/>
              <a:gd name="connsiteX1745" fmla="*/ 2449661 w 6739812"/>
              <a:gd name="connsiteY1745" fmla="*/ 1575871 h 5211717"/>
              <a:gd name="connsiteX1746" fmla="*/ 2449661 w 6739812"/>
              <a:gd name="connsiteY1746" fmla="*/ 1575593 h 5211717"/>
              <a:gd name="connsiteX1747" fmla="*/ 2457159 w 6739812"/>
              <a:gd name="connsiteY1747" fmla="*/ 1571428 h 5211717"/>
              <a:gd name="connsiteX1748" fmla="*/ 2454937 w 6739812"/>
              <a:gd name="connsiteY1748" fmla="*/ 1560043 h 5211717"/>
              <a:gd name="connsiteX1749" fmla="*/ 2445496 w 6739812"/>
              <a:gd name="connsiteY1749" fmla="*/ 1543937 h 5211717"/>
              <a:gd name="connsiteX1750" fmla="*/ 2140949 w 6739812"/>
              <a:gd name="connsiteY1750" fmla="*/ 1524673 h 5211717"/>
              <a:gd name="connsiteX1751" fmla="*/ 2137270 w 6739812"/>
              <a:gd name="connsiteY1751" fmla="*/ 1534774 h 5211717"/>
              <a:gd name="connsiteX1752" fmla="*/ 2139214 w 6739812"/>
              <a:gd name="connsiteY1752" fmla="*/ 1545603 h 5211717"/>
              <a:gd name="connsiteX1753" fmla="*/ 2148655 w 6739812"/>
              <a:gd name="connsiteY1753" fmla="*/ 1561709 h 5211717"/>
              <a:gd name="connsiteX1754" fmla="*/ 2157818 w 6739812"/>
              <a:gd name="connsiteY1754" fmla="*/ 1563653 h 5211717"/>
              <a:gd name="connsiteX1755" fmla="*/ 2161706 w 6739812"/>
              <a:gd name="connsiteY1755" fmla="*/ 1556711 h 5211717"/>
              <a:gd name="connsiteX1756" fmla="*/ 2159207 w 6739812"/>
              <a:gd name="connsiteY1756" fmla="*/ 1544770 h 5211717"/>
              <a:gd name="connsiteX1757" fmla="*/ 2149210 w 6739812"/>
              <a:gd name="connsiteY1757" fmla="*/ 1526443 h 5211717"/>
              <a:gd name="connsiteX1758" fmla="*/ 2140949 w 6739812"/>
              <a:gd name="connsiteY1758" fmla="*/ 1524673 h 5211717"/>
              <a:gd name="connsiteX1759" fmla="*/ 2184753 w 6739812"/>
              <a:gd name="connsiteY1759" fmla="*/ 1523666 h 5211717"/>
              <a:gd name="connsiteX1760" fmla="*/ 2189752 w 6739812"/>
              <a:gd name="connsiteY1760" fmla="*/ 1534774 h 5211717"/>
              <a:gd name="connsiteX1761" fmla="*/ 2186697 w 6739812"/>
              <a:gd name="connsiteY1761" fmla="*/ 1523944 h 5211717"/>
              <a:gd name="connsiteX1762" fmla="*/ 1877915 w 6739812"/>
              <a:gd name="connsiteY1762" fmla="*/ 1506450 h 5211717"/>
              <a:gd name="connsiteX1763" fmla="*/ 1882081 w 6739812"/>
              <a:gd name="connsiteY1763" fmla="*/ 1515891 h 5211717"/>
              <a:gd name="connsiteX1764" fmla="*/ 1879859 w 6739812"/>
              <a:gd name="connsiteY1764" fmla="*/ 1507283 h 5211717"/>
              <a:gd name="connsiteX1765" fmla="*/ 2475486 w 6739812"/>
              <a:gd name="connsiteY1765" fmla="*/ 1500064 h 5211717"/>
              <a:gd name="connsiteX1766" fmla="*/ 2475208 w 6739812"/>
              <a:gd name="connsiteY1766" fmla="*/ 1505062 h 5211717"/>
              <a:gd name="connsiteX1767" fmla="*/ 2479373 w 6739812"/>
              <a:gd name="connsiteY1767" fmla="*/ 1510893 h 5211717"/>
              <a:gd name="connsiteX1768" fmla="*/ 2475486 w 6739812"/>
              <a:gd name="connsiteY1768" fmla="*/ 1500064 h 5211717"/>
              <a:gd name="connsiteX1769" fmla="*/ 2194750 w 6739812"/>
              <a:gd name="connsiteY1769" fmla="*/ 1499231 h 5211717"/>
              <a:gd name="connsiteX1770" fmla="*/ 2202803 w 6739812"/>
              <a:gd name="connsiteY1770" fmla="*/ 1517002 h 5211717"/>
              <a:gd name="connsiteX1771" fmla="*/ 2198082 w 6739812"/>
              <a:gd name="connsiteY1771" fmla="*/ 1502840 h 5211717"/>
              <a:gd name="connsiteX1772" fmla="*/ 2194750 w 6739812"/>
              <a:gd name="connsiteY1772" fmla="*/ 1499231 h 5211717"/>
              <a:gd name="connsiteX1773" fmla="*/ 1891244 w 6739812"/>
              <a:gd name="connsiteY1773" fmla="*/ 1493955 h 5211717"/>
              <a:gd name="connsiteX1774" fmla="*/ 1891522 w 6739812"/>
              <a:gd name="connsiteY1774" fmla="*/ 1500897 h 5211717"/>
              <a:gd name="connsiteX1775" fmla="*/ 1896520 w 6739812"/>
              <a:gd name="connsiteY1775" fmla="*/ 1509505 h 5211717"/>
              <a:gd name="connsiteX1776" fmla="*/ 1894576 w 6739812"/>
              <a:gd name="connsiteY1776" fmla="*/ 1497565 h 5211717"/>
              <a:gd name="connsiteX1777" fmla="*/ 1891244 w 6739812"/>
              <a:gd name="connsiteY1777" fmla="*/ 1493955 h 5211717"/>
              <a:gd name="connsiteX1778" fmla="*/ 2156430 w 6739812"/>
              <a:gd name="connsiteY1778" fmla="*/ 1487290 h 5211717"/>
              <a:gd name="connsiteX1779" fmla="*/ 2157263 w 6739812"/>
              <a:gd name="connsiteY1779" fmla="*/ 1495898 h 5211717"/>
              <a:gd name="connsiteX1780" fmla="*/ 2168648 w 6739812"/>
              <a:gd name="connsiteY1780" fmla="*/ 1515891 h 5211717"/>
              <a:gd name="connsiteX1781" fmla="*/ 2166982 w 6739812"/>
              <a:gd name="connsiteY1781" fmla="*/ 1506173 h 5211717"/>
              <a:gd name="connsiteX1782" fmla="*/ 2156430 w 6739812"/>
              <a:gd name="connsiteY1782" fmla="*/ 1487290 h 5211717"/>
              <a:gd name="connsiteX1783" fmla="*/ 2736506 w 6739812"/>
              <a:gd name="connsiteY1783" fmla="*/ 1486179 h 5211717"/>
              <a:gd name="connsiteX1784" fmla="*/ 2726788 w 6739812"/>
              <a:gd name="connsiteY1784" fmla="*/ 1493122 h 5211717"/>
              <a:gd name="connsiteX1785" fmla="*/ 2728176 w 6739812"/>
              <a:gd name="connsiteY1785" fmla="*/ 1502840 h 5211717"/>
              <a:gd name="connsiteX1786" fmla="*/ 2737895 w 6739812"/>
              <a:gd name="connsiteY1786" fmla="*/ 1520057 h 5211717"/>
              <a:gd name="connsiteX1787" fmla="*/ 2743171 w 6739812"/>
              <a:gd name="connsiteY1787" fmla="*/ 1517835 h 5211717"/>
              <a:gd name="connsiteX1788" fmla="*/ 2744004 w 6739812"/>
              <a:gd name="connsiteY1788" fmla="*/ 1519779 h 5211717"/>
              <a:gd name="connsiteX1789" fmla="*/ 2749002 w 6739812"/>
              <a:gd name="connsiteY1789" fmla="*/ 1516724 h 5211717"/>
              <a:gd name="connsiteX1790" fmla="*/ 2747058 w 6739812"/>
              <a:gd name="connsiteY1790" fmla="*/ 1506173 h 5211717"/>
              <a:gd name="connsiteX1791" fmla="*/ 2736506 w 6739812"/>
              <a:gd name="connsiteY1791" fmla="*/ 1486179 h 5211717"/>
              <a:gd name="connsiteX1792" fmla="*/ 2340533 w 6739812"/>
              <a:gd name="connsiteY1792" fmla="*/ 1484513 h 5211717"/>
              <a:gd name="connsiteX1793" fmla="*/ 2339422 w 6739812"/>
              <a:gd name="connsiteY1793" fmla="*/ 1488401 h 5211717"/>
              <a:gd name="connsiteX1794" fmla="*/ 2343865 w 6739812"/>
              <a:gd name="connsiteY1794" fmla="*/ 1494232 h 5211717"/>
              <a:gd name="connsiteX1795" fmla="*/ 2260560 w 6739812"/>
              <a:gd name="connsiteY1795" fmla="*/ 1482570 h 5211717"/>
              <a:gd name="connsiteX1796" fmla="*/ 2255392 w 6739812"/>
              <a:gd name="connsiteY1796" fmla="*/ 1490730 h 5211717"/>
              <a:gd name="connsiteX1797" fmla="*/ 2255284 w 6739812"/>
              <a:gd name="connsiteY1797" fmla="*/ 1490622 h 5211717"/>
              <a:gd name="connsiteX1798" fmla="*/ 2255284 w 6739812"/>
              <a:gd name="connsiteY1798" fmla="*/ 1490900 h 5211717"/>
              <a:gd name="connsiteX1799" fmla="*/ 2254174 w 6739812"/>
              <a:gd name="connsiteY1799" fmla="*/ 1489789 h 5211717"/>
              <a:gd name="connsiteX1800" fmla="*/ 2255007 w 6739812"/>
              <a:gd name="connsiteY1800" fmla="*/ 1492289 h 5211717"/>
              <a:gd name="connsiteX1801" fmla="*/ 2254729 w 6739812"/>
              <a:gd name="connsiteY1801" fmla="*/ 1505062 h 5211717"/>
              <a:gd name="connsiteX1802" fmla="*/ 2255562 w 6739812"/>
              <a:gd name="connsiteY1802" fmla="*/ 1513670 h 5211717"/>
              <a:gd name="connsiteX1803" fmla="*/ 2265559 w 6739812"/>
              <a:gd name="connsiteY1803" fmla="*/ 1540883 h 5211717"/>
              <a:gd name="connsiteX1804" fmla="*/ 2270835 w 6739812"/>
              <a:gd name="connsiteY1804" fmla="*/ 1548103 h 5211717"/>
              <a:gd name="connsiteX1805" fmla="*/ 2271390 w 6739812"/>
              <a:gd name="connsiteY1805" fmla="*/ 1536162 h 5211717"/>
              <a:gd name="connsiteX1806" fmla="*/ 2255284 w 6739812"/>
              <a:gd name="connsiteY1806" fmla="*/ 1492011 h 5211717"/>
              <a:gd name="connsiteX1807" fmla="*/ 2255284 w 6739812"/>
              <a:gd name="connsiteY1807" fmla="*/ 1490900 h 5211717"/>
              <a:gd name="connsiteX1808" fmla="*/ 2255392 w 6739812"/>
              <a:gd name="connsiteY1808" fmla="*/ 1490730 h 5211717"/>
              <a:gd name="connsiteX1809" fmla="*/ 2267780 w 6739812"/>
              <a:gd name="connsiteY1809" fmla="*/ 1503118 h 5211717"/>
              <a:gd name="connsiteX1810" fmla="*/ 2263893 w 6739812"/>
              <a:gd name="connsiteY1810" fmla="*/ 1485346 h 5211717"/>
              <a:gd name="connsiteX1811" fmla="*/ 2260560 w 6739812"/>
              <a:gd name="connsiteY1811" fmla="*/ 1482570 h 5211717"/>
              <a:gd name="connsiteX1812" fmla="*/ 2483539 w 6739812"/>
              <a:gd name="connsiteY1812" fmla="*/ 1481181 h 5211717"/>
              <a:gd name="connsiteX1813" fmla="*/ 2482706 w 6739812"/>
              <a:gd name="connsiteY1813" fmla="*/ 1484513 h 5211717"/>
              <a:gd name="connsiteX1814" fmla="*/ 2487704 w 6739812"/>
              <a:gd name="connsiteY1814" fmla="*/ 1498675 h 5211717"/>
              <a:gd name="connsiteX1815" fmla="*/ 2491869 w 6739812"/>
              <a:gd name="connsiteY1815" fmla="*/ 1503396 h 5211717"/>
              <a:gd name="connsiteX1816" fmla="*/ 2483539 w 6739812"/>
              <a:gd name="connsiteY1816" fmla="*/ 1481181 h 5211717"/>
              <a:gd name="connsiteX1817" fmla="*/ 2897839 w 6739812"/>
              <a:gd name="connsiteY1817" fmla="*/ 1480071 h 5211717"/>
              <a:gd name="connsiteX1818" fmla="*/ 2795375 w 6739812"/>
              <a:gd name="connsiteY1818" fmla="*/ 1538661 h 5211717"/>
              <a:gd name="connsiteX1819" fmla="*/ 2787044 w 6739812"/>
              <a:gd name="connsiteY1819" fmla="*/ 1549769 h 5211717"/>
              <a:gd name="connsiteX1820" fmla="*/ 2768717 w 6739812"/>
              <a:gd name="connsiteY1820" fmla="*/ 1590865 h 5211717"/>
              <a:gd name="connsiteX1821" fmla="*/ 2728454 w 6739812"/>
              <a:gd name="connsiteY1821" fmla="*/ 1593642 h 5211717"/>
              <a:gd name="connsiteX1822" fmla="*/ 2724011 w 6739812"/>
              <a:gd name="connsiteY1822" fmla="*/ 1578648 h 5211717"/>
              <a:gd name="connsiteX1823" fmla="*/ 2725954 w 6739812"/>
              <a:gd name="connsiteY1823" fmla="*/ 1552823 h 5211717"/>
              <a:gd name="connsiteX1824" fmla="*/ 2724288 w 6739812"/>
              <a:gd name="connsiteY1824" fmla="*/ 1534496 h 5211717"/>
              <a:gd name="connsiteX1825" fmla="*/ 2719568 w 6739812"/>
              <a:gd name="connsiteY1825" fmla="*/ 1519224 h 5211717"/>
              <a:gd name="connsiteX1826" fmla="*/ 2707350 w 6739812"/>
              <a:gd name="connsiteY1826" fmla="*/ 1495898 h 5211717"/>
              <a:gd name="connsiteX1827" fmla="*/ 2683192 w 6739812"/>
              <a:gd name="connsiteY1827" fmla="*/ 1519501 h 5211717"/>
              <a:gd name="connsiteX1828" fmla="*/ 2668197 w 6739812"/>
              <a:gd name="connsiteY1828" fmla="*/ 1537273 h 5211717"/>
              <a:gd name="connsiteX1829" fmla="*/ 2662365 w 6739812"/>
              <a:gd name="connsiteY1829" fmla="*/ 1545881 h 5211717"/>
              <a:gd name="connsiteX1830" fmla="*/ 2679026 w 6739812"/>
              <a:gd name="connsiteY1830" fmla="*/ 1646124 h 5211717"/>
              <a:gd name="connsiteX1831" fmla="*/ 2683747 w 6739812"/>
              <a:gd name="connsiteY1831" fmla="*/ 1660564 h 5211717"/>
              <a:gd name="connsiteX1832" fmla="*/ 2696798 w 6739812"/>
              <a:gd name="connsiteY1832" fmla="*/ 1683056 h 5211717"/>
              <a:gd name="connsiteX1833" fmla="*/ 2720956 w 6739812"/>
              <a:gd name="connsiteY1833" fmla="*/ 1665284 h 5211717"/>
              <a:gd name="connsiteX1834" fmla="*/ 2734840 w 6739812"/>
              <a:gd name="connsiteY1834" fmla="*/ 1655843 h 5211717"/>
              <a:gd name="connsiteX1835" fmla="*/ 2749002 w 6739812"/>
              <a:gd name="connsiteY1835" fmla="*/ 1668894 h 5211717"/>
              <a:gd name="connsiteX1836" fmla="*/ 2770106 w 6739812"/>
              <a:gd name="connsiteY1836" fmla="*/ 1649734 h 5211717"/>
              <a:gd name="connsiteX1837" fmla="*/ 2786211 w 6739812"/>
              <a:gd name="connsiteY1837" fmla="*/ 1626409 h 5211717"/>
              <a:gd name="connsiteX1838" fmla="*/ 2804538 w 6739812"/>
              <a:gd name="connsiteY1838" fmla="*/ 1615579 h 5211717"/>
              <a:gd name="connsiteX1839" fmla="*/ 2824254 w 6739812"/>
              <a:gd name="connsiteY1839" fmla="*/ 1616690 h 5211717"/>
              <a:gd name="connsiteX1840" fmla="*/ 2836749 w 6739812"/>
              <a:gd name="connsiteY1840" fmla="*/ 1600862 h 5211717"/>
              <a:gd name="connsiteX1841" fmla="*/ 2836472 w 6739812"/>
              <a:gd name="connsiteY1841" fmla="*/ 1577814 h 5211717"/>
              <a:gd name="connsiteX1842" fmla="*/ 2841748 w 6739812"/>
              <a:gd name="connsiteY1842" fmla="*/ 1567540 h 5211717"/>
              <a:gd name="connsiteX1843" fmla="*/ 2914223 w 6739812"/>
              <a:gd name="connsiteY1843" fmla="*/ 1571705 h 5211717"/>
              <a:gd name="connsiteX1844" fmla="*/ 2930883 w 6739812"/>
              <a:gd name="connsiteY1844" fmla="*/ 1534496 h 5211717"/>
              <a:gd name="connsiteX1845" fmla="*/ 2923664 w 6739812"/>
              <a:gd name="connsiteY1845" fmla="*/ 1511171 h 5211717"/>
              <a:gd name="connsiteX1846" fmla="*/ 2910057 w 6739812"/>
              <a:gd name="connsiteY1846" fmla="*/ 1487013 h 5211717"/>
              <a:gd name="connsiteX1847" fmla="*/ 2897839 w 6739812"/>
              <a:gd name="connsiteY1847" fmla="*/ 1480071 h 5211717"/>
              <a:gd name="connsiteX1848" fmla="*/ 2500477 w 6739812"/>
              <a:gd name="connsiteY1848" fmla="*/ 1477849 h 5211717"/>
              <a:gd name="connsiteX1849" fmla="*/ 2498811 w 6739812"/>
              <a:gd name="connsiteY1849" fmla="*/ 1481737 h 5211717"/>
              <a:gd name="connsiteX1850" fmla="*/ 2501032 w 6739812"/>
              <a:gd name="connsiteY1850" fmla="*/ 1493399 h 5211717"/>
              <a:gd name="connsiteX1851" fmla="*/ 2506308 w 6739812"/>
              <a:gd name="connsiteY1851" fmla="*/ 1504229 h 5211717"/>
              <a:gd name="connsiteX1852" fmla="*/ 2511585 w 6739812"/>
              <a:gd name="connsiteY1852" fmla="*/ 1510616 h 5211717"/>
              <a:gd name="connsiteX1853" fmla="*/ 2516583 w 6739812"/>
              <a:gd name="connsiteY1853" fmla="*/ 1507561 h 5211717"/>
              <a:gd name="connsiteX1854" fmla="*/ 2514361 w 6739812"/>
              <a:gd name="connsiteY1854" fmla="*/ 1495898 h 5211717"/>
              <a:gd name="connsiteX1855" fmla="*/ 2500477 w 6739812"/>
              <a:gd name="connsiteY1855" fmla="*/ 1477849 h 5211717"/>
              <a:gd name="connsiteX1856" fmla="*/ 2973994 w 6739812"/>
              <a:gd name="connsiteY1856" fmla="*/ 1474933 h 5211717"/>
              <a:gd name="connsiteX1857" fmla="*/ 2962817 w 6739812"/>
              <a:gd name="connsiteY1857" fmla="*/ 1493955 h 5211717"/>
              <a:gd name="connsiteX1858" fmla="*/ 2969481 w 6739812"/>
              <a:gd name="connsiteY1858" fmla="*/ 1518113 h 5211717"/>
              <a:gd name="connsiteX1859" fmla="*/ 2975590 w 6739812"/>
              <a:gd name="connsiteY1859" fmla="*/ 1526443 h 5211717"/>
              <a:gd name="connsiteX1860" fmla="*/ 3014188 w 6739812"/>
              <a:gd name="connsiteY1860" fmla="*/ 1513948 h 5211717"/>
              <a:gd name="connsiteX1861" fmla="*/ 3015021 w 6739812"/>
              <a:gd name="connsiteY1861" fmla="*/ 1515614 h 5211717"/>
              <a:gd name="connsiteX1862" fmla="*/ 3016409 w 6739812"/>
              <a:gd name="connsiteY1862" fmla="*/ 1514781 h 5211717"/>
              <a:gd name="connsiteX1863" fmla="*/ 3031959 w 6739812"/>
              <a:gd name="connsiteY1863" fmla="*/ 1526166 h 5211717"/>
              <a:gd name="connsiteX1864" fmla="*/ 3034458 w 6739812"/>
              <a:gd name="connsiteY1864" fmla="*/ 1517835 h 5211717"/>
              <a:gd name="connsiteX1865" fmla="*/ 3030016 w 6739812"/>
              <a:gd name="connsiteY1865" fmla="*/ 1505062 h 5211717"/>
              <a:gd name="connsiteX1866" fmla="*/ 3024462 w 6739812"/>
              <a:gd name="connsiteY1866" fmla="*/ 1495065 h 5211717"/>
              <a:gd name="connsiteX1867" fmla="*/ 3016131 w 6739812"/>
              <a:gd name="connsiteY1867" fmla="*/ 1514781 h 5211717"/>
              <a:gd name="connsiteX1868" fmla="*/ 3014743 w 6739812"/>
              <a:gd name="connsiteY1868" fmla="*/ 1513670 h 5211717"/>
              <a:gd name="connsiteX1869" fmla="*/ 3013910 w 6739812"/>
              <a:gd name="connsiteY1869" fmla="*/ 1513948 h 5211717"/>
              <a:gd name="connsiteX1870" fmla="*/ 2994750 w 6739812"/>
              <a:gd name="connsiteY1870" fmla="*/ 1479237 h 5211717"/>
              <a:gd name="connsiteX1871" fmla="*/ 2973994 w 6739812"/>
              <a:gd name="connsiteY1871" fmla="*/ 1474933 h 5211717"/>
              <a:gd name="connsiteX1872" fmla="*/ 1946225 w 6739812"/>
              <a:gd name="connsiteY1872" fmla="*/ 1472851 h 5211717"/>
              <a:gd name="connsiteX1873" fmla="*/ 1944004 w 6739812"/>
              <a:gd name="connsiteY1873" fmla="*/ 1474795 h 5211717"/>
              <a:gd name="connsiteX1874" fmla="*/ 1947058 w 6739812"/>
              <a:gd name="connsiteY1874" fmla="*/ 1487846 h 5211717"/>
              <a:gd name="connsiteX1875" fmla="*/ 1958443 w 6739812"/>
              <a:gd name="connsiteY1875" fmla="*/ 1514225 h 5211717"/>
              <a:gd name="connsiteX1876" fmla="*/ 1965385 w 6739812"/>
              <a:gd name="connsiteY1876" fmla="*/ 1518668 h 5211717"/>
              <a:gd name="connsiteX1877" fmla="*/ 1962331 w 6739812"/>
              <a:gd name="connsiteY1877" fmla="*/ 1500619 h 5211717"/>
              <a:gd name="connsiteX1878" fmla="*/ 1956222 w 6739812"/>
              <a:gd name="connsiteY1878" fmla="*/ 1487013 h 5211717"/>
              <a:gd name="connsiteX1879" fmla="*/ 1946225 w 6739812"/>
              <a:gd name="connsiteY1879" fmla="*/ 1472851 h 5211717"/>
              <a:gd name="connsiteX1880" fmla="*/ 2211966 w 6739812"/>
              <a:gd name="connsiteY1880" fmla="*/ 1470907 h 5211717"/>
              <a:gd name="connsiteX1881" fmla="*/ 2215021 w 6739812"/>
              <a:gd name="connsiteY1881" fmla="*/ 1488956 h 5211717"/>
              <a:gd name="connsiteX1882" fmla="*/ 2226406 w 6739812"/>
              <a:gd name="connsiteY1882" fmla="*/ 1511171 h 5211717"/>
              <a:gd name="connsiteX1883" fmla="*/ 2227239 w 6739812"/>
              <a:gd name="connsiteY1883" fmla="*/ 1500341 h 5211717"/>
              <a:gd name="connsiteX1884" fmla="*/ 2211966 w 6739812"/>
              <a:gd name="connsiteY1884" fmla="*/ 1470907 h 5211717"/>
              <a:gd name="connsiteX1885" fmla="*/ 2376354 w 6739812"/>
              <a:gd name="connsiteY1885" fmla="*/ 1467853 h 5211717"/>
              <a:gd name="connsiteX1886" fmla="*/ 2378853 w 6739812"/>
              <a:gd name="connsiteY1886" fmla="*/ 1476461 h 5211717"/>
              <a:gd name="connsiteX1887" fmla="*/ 2381907 w 6739812"/>
              <a:gd name="connsiteY1887" fmla="*/ 1478682 h 5211717"/>
              <a:gd name="connsiteX1888" fmla="*/ 2379686 w 6739812"/>
              <a:gd name="connsiteY1888" fmla="*/ 1470629 h 5211717"/>
              <a:gd name="connsiteX1889" fmla="*/ 2376354 w 6739812"/>
              <a:gd name="connsiteY1889" fmla="*/ 1467853 h 5211717"/>
              <a:gd name="connsiteX1890" fmla="*/ 2287496 w 6739812"/>
              <a:gd name="connsiteY1890" fmla="*/ 1460633 h 5211717"/>
              <a:gd name="connsiteX1891" fmla="*/ 2283330 w 6739812"/>
              <a:gd name="connsiteY1891" fmla="*/ 1466464 h 5211717"/>
              <a:gd name="connsiteX1892" fmla="*/ 2284719 w 6739812"/>
              <a:gd name="connsiteY1892" fmla="*/ 1476461 h 5211717"/>
              <a:gd name="connsiteX1893" fmla="*/ 2289717 w 6739812"/>
              <a:gd name="connsiteY1893" fmla="*/ 1485902 h 5211717"/>
              <a:gd name="connsiteX1894" fmla="*/ 2298325 w 6739812"/>
              <a:gd name="connsiteY1894" fmla="*/ 1493122 h 5211717"/>
              <a:gd name="connsiteX1895" fmla="*/ 2300824 w 6739812"/>
              <a:gd name="connsiteY1895" fmla="*/ 1477294 h 5211717"/>
              <a:gd name="connsiteX1896" fmla="*/ 2287496 w 6739812"/>
              <a:gd name="connsiteY1896" fmla="*/ 1460633 h 5211717"/>
              <a:gd name="connsiteX1897" fmla="*/ 3252161 w 6739812"/>
              <a:gd name="connsiteY1897" fmla="*/ 1427866 h 5211717"/>
              <a:gd name="connsiteX1898" fmla="*/ 3217450 w 6739812"/>
              <a:gd name="connsiteY1898" fmla="*/ 1445638 h 5211717"/>
              <a:gd name="connsiteX1899" fmla="*/ 3214951 w 6739812"/>
              <a:gd name="connsiteY1899" fmla="*/ 1440084 h 5211717"/>
              <a:gd name="connsiteX1900" fmla="*/ 3185517 w 6739812"/>
              <a:gd name="connsiteY1900" fmla="*/ 1455357 h 5211717"/>
              <a:gd name="connsiteX1901" fmla="*/ 3182463 w 6739812"/>
              <a:gd name="connsiteY1901" fmla="*/ 1463410 h 5211717"/>
              <a:gd name="connsiteX1902" fmla="*/ 3190793 w 6739812"/>
              <a:gd name="connsiteY1902" fmla="*/ 1488956 h 5211717"/>
              <a:gd name="connsiteX1903" fmla="*/ 3203289 w 6739812"/>
              <a:gd name="connsiteY1903" fmla="*/ 1508394 h 5211717"/>
              <a:gd name="connsiteX1904" fmla="*/ 3231890 w 6739812"/>
              <a:gd name="connsiteY1904" fmla="*/ 1499786 h 5211717"/>
              <a:gd name="connsiteX1905" fmla="*/ 3250217 w 6739812"/>
              <a:gd name="connsiteY1905" fmla="*/ 1489789 h 5211717"/>
              <a:gd name="connsiteX1906" fmla="*/ 3267989 w 6739812"/>
              <a:gd name="connsiteY1906" fmla="*/ 1485902 h 5211717"/>
              <a:gd name="connsiteX1907" fmla="*/ 3271043 w 6739812"/>
              <a:gd name="connsiteY1907" fmla="*/ 1470907 h 5211717"/>
              <a:gd name="connsiteX1908" fmla="*/ 3262990 w 6739812"/>
              <a:gd name="connsiteY1908" fmla="*/ 1443972 h 5211717"/>
              <a:gd name="connsiteX1909" fmla="*/ 3252161 w 6739812"/>
              <a:gd name="connsiteY1909" fmla="*/ 1427866 h 5211717"/>
              <a:gd name="connsiteX1910" fmla="*/ 2291383 w 6739812"/>
              <a:gd name="connsiteY1910" fmla="*/ 1378995 h 5211717"/>
              <a:gd name="connsiteX1911" fmla="*/ 2293049 w 6739812"/>
              <a:gd name="connsiteY1911" fmla="*/ 1393989 h 5211717"/>
              <a:gd name="connsiteX1912" fmla="*/ 2299158 w 6739812"/>
              <a:gd name="connsiteY1912" fmla="*/ 1405374 h 5211717"/>
              <a:gd name="connsiteX1913" fmla="*/ 2302490 w 6739812"/>
              <a:gd name="connsiteY1913" fmla="*/ 1399265 h 5211717"/>
              <a:gd name="connsiteX1914" fmla="*/ 2300824 w 6739812"/>
              <a:gd name="connsiteY1914" fmla="*/ 1390102 h 5211717"/>
              <a:gd name="connsiteX1915" fmla="*/ 2291383 w 6739812"/>
              <a:gd name="connsiteY1915" fmla="*/ 1378995 h 5211717"/>
              <a:gd name="connsiteX1916" fmla="*/ 2223351 w 6739812"/>
              <a:gd name="connsiteY1916" fmla="*/ 1336232 h 5211717"/>
              <a:gd name="connsiteX1917" fmla="*/ 2221963 w 6739812"/>
              <a:gd name="connsiteY1917" fmla="*/ 1338731 h 5211717"/>
              <a:gd name="connsiteX1918" fmla="*/ 2225573 w 6739812"/>
              <a:gd name="connsiteY1918" fmla="*/ 1349283 h 5211717"/>
              <a:gd name="connsiteX1919" fmla="*/ 2229183 w 6739812"/>
              <a:gd name="connsiteY1919" fmla="*/ 1352615 h 5211717"/>
              <a:gd name="connsiteX1920" fmla="*/ 2228627 w 6739812"/>
              <a:gd name="connsiteY1920" fmla="*/ 1345395 h 5211717"/>
              <a:gd name="connsiteX1921" fmla="*/ 2223351 w 6739812"/>
              <a:gd name="connsiteY1921" fmla="*/ 1336232 h 5211717"/>
              <a:gd name="connsiteX1922" fmla="*/ 2639873 w 6739812"/>
              <a:gd name="connsiteY1922" fmla="*/ 1335121 h 5211717"/>
              <a:gd name="connsiteX1923" fmla="*/ 2639318 w 6739812"/>
              <a:gd name="connsiteY1923" fmla="*/ 1340675 h 5211717"/>
              <a:gd name="connsiteX1924" fmla="*/ 2644038 w 6739812"/>
              <a:gd name="connsiteY1924" fmla="*/ 1346506 h 5211717"/>
              <a:gd name="connsiteX1925" fmla="*/ 2095297 w 6739812"/>
              <a:gd name="connsiteY1925" fmla="*/ 1333086 h 5211717"/>
              <a:gd name="connsiteX1926" fmla="*/ 2093119 w 6739812"/>
              <a:gd name="connsiteY1926" fmla="*/ 1337620 h 5211717"/>
              <a:gd name="connsiteX1927" fmla="*/ 2099228 w 6739812"/>
              <a:gd name="connsiteY1927" fmla="*/ 1361501 h 5211717"/>
              <a:gd name="connsiteX1928" fmla="*/ 2104504 w 6739812"/>
              <a:gd name="connsiteY1928" fmla="*/ 1371775 h 5211717"/>
              <a:gd name="connsiteX1929" fmla="*/ 2110890 w 6739812"/>
              <a:gd name="connsiteY1929" fmla="*/ 1372330 h 5211717"/>
              <a:gd name="connsiteX1930" fmla="*/ 2121164 w 6739812"/>
              <a:gd name="connsiteY1930" fmla="*/ 1367054 h 5211717"/>
              <a:gd name="connsiteX1931" fmla="*/ 2121164 w 6739812"/>
              <a:gd name="connsiteY1931" fmla="*/ 1360668 h 5211717"/>
              <a:gd name="connsiteX1932" fmla="*/ 2110057 w 6739812"/>
              <a:gd name="connsiteY1932" fmla="*/ 1342341 h 5211717"/>
              <a:gd name="connsiteX1933" fmla="*/ 2095297 w 6739812"/>
              <a:gd name="connsiteY1933" fmla="*/ 1333086 h 5211717"/>
              <a:gd name="connsiteX1934" fmla="*/ 2169481 w 6739812"/>
              <a:gd name="connsiteY1934" fmla="*/ 1330678 h 5211717"/>
              <a:gd name="connsiteX1935" fmla="*/ 2167537 w 6739812"/>
              <a:gd name="connsiteY1935" fmla="*/ 1330956 h 5211717"/>
              <a:gd name="connsiteX1936" fmla="*/ 2173091 w 6739812"/>
              <a:gd name="connsiteY1936" fmla="*/ 1342618 h 5211717"/>
              <a:gd name="connsiteX1937" fmla="*/ 2142268 w 6739812"/>
              <a:gd name="connsiteY1937" fmla="*/ 1323458 h 5211717"/>
              <a:gd name="connsiteX1938" fmla="*/ 2140602 w 6739812"/>
              <a:gd name="connsiteY1938" fmla="*/ 1334288 h 5211717"/>
              <a:gd name="connsiteX1939" fmla="*/ 2145045 w 6739812"/>
              <a:gd name="connsiteY1939" fmla="*/ 1347894 h 5211717"/>
              <a:gd name="connsiteX1940" fmla="*/ 2160318 w 6739812"/>
              <a:gd name="connsiteY1940" fmla="*/ 1369276 h 5211717"/>
              <a:gd name="connsiteX1941" fmla="*/ 2151709 w 6739812"/>
              <a:gd name="connsiteY1941" fmla="*/ 1333177 h 5211717"/>
              <a:gd name="connsiteX1942" fmla="*/ 2142268 w 6739812"/>
              <a:gd name="connsiteY1942" fmla="*/ 1323458 h 5211717"/>
              <a:gd name="connsiteX1943" fmla="*/ 2246985 w 6739812"/>
              <a:gd name="connsiteY1943" fmla="*/ 1319071 h 5211717"/>
              <a:gd name="connsiteX1944" fmla="*/ 2248898 w 6739812"/>
              <a:gd name="connsiteY1944" fmla="*/ 1352615 h 5211717"/>
              <a:gd name="connsiteX1945" fmla="*/ 2258339 w 6739812"/>
              <a:gd name="connsiteY1945" fmla="*/ 1392601 h 5211717"/>
              <a:gd name="connsiteX1946" fmla="*/ 2262782 w 6739812"/>
              <a:gd name="connsiteY1946" fmla="*/ 1413705 h 5211717"/>
              <a:gd name="connsiteX1947" fmla="*/ 2266947 w 6739812"/>
              <a:gd name="connsiteY1947" fmla="*/ 1416482 h 5211717"/>
              <a:gd name="connsiteX1948" fmla="*/ 2273889 w 6739812"/>
              <a:gd name="connsiteY1948" fmla="*/ 1417870 h 5211717"/>
              <a:gd name="connsiteX1949" fmla="*/ 2277499 w 6739812"/>
              <a:gd name="connsiteY1949" fmla="*/ 1381494 h 5211717"/>
              <a:gd name="connsiteX1950" fmla="*/ 2268058 w 6739812"/>
              <a:gd name="connsiteY1950" fmla="*/ 1351782 h 5211717"/>
              <a:gd name="connsiteX1951" fmla="*/ 2254729 w 6739812"/>
              <a:gd name="connsiteY1951" fmla="*/ 1325957 h 5211717"/>
              <a:gd name="connsiteX1952" fmla="*/ 2246985 w 6739812"/>
              <a:gd name="connsiteY1952" fmla="*/ 1319071 h 5211717"/>
              <a:gd name="connsiteX1953" fmla="*/ 5962608 w 6739812"/>
              <a:gd name="connsiteY1953" fmla="*/ 1302077 h 5211717"/>
              <a:gd name="connsiteX1954" fmla="*/ 5964830 w 6739812"/>
              <a:gd name="connsiteY1954" fmla="*/ 1302355 h 5211717"/>
              <a:gd name="connsiteX1955" fmla="*/ 5968440 w 6739812"/>
              <a:gd name="connsiteY1955" fmla="*/ 1311796 h 5211717"/>
              <a:gd name="connsiteX1956" fmla="*/ 2001761 w 6739812"/>
              <a:gd name="connsiteY1956" fmla="*/ 1277363 h 5211717"/>
              <a:gd name="connsiteX1957" fmla="*/ 2003983 w 6739812"/>
              <a:gd name="connsiteY1957" fmla="*/ 1286249 h 5211717"/>
              <a:gd name="connsiteX1958" fmla="*/ 2005649 w 6739812"/>
              <a:gd name="connsiteY1958" fmla="*/ 1286249 h 5211717"/>
              <a:gd name="connsiteX1959" fmla="*/ 2018145 w 6739812"/>
              <a:gd name="connsiteY1959" fmla="*/ 1271542 h 5211717"/>
              <a:gd name="connsiteX1960" fmla="*/ 2022587 w 6739812"/>
              <a:gd name="connsiteY1960" fmla="*/ 1283472 h 5211717"/>
              <a:gd name="connsiteX1961" fmla="*/ 2022587 w 6739812"/>
              <a:gd name="connsiteY1961" fmla="*/ 1277363 h 5211717"/>
              <a:gd name="connsiteX1962" fmla="*/ 603358 w 6739812"/>
              <a:gd name="connsiteY1962" fmla="*/ 1192403 h 5211717"/>
              <a:gd name="connsiteX1963" fmla="*/ 604469 w 6739812"/>
              <a:gd name="connsiteY1963" fmla="*/ 1205454 h 5211717"/>
              <a:gd name="connsiteX1964" fmla="*/ 608078 w 6739812"/>
              <a:gd name="connsiteY1964" fmla="*/ 1209341 h 5211717"/>
              <a:gd name="connsiteX1965" fmla="*/ 607801 w 6739812"/>
              <a:gd name="connsiteY1965" fmla="*/ 1201844 h 5211717"/>
              <a:gd name="connsiteX1966" fmla="*/ 603358 w 6739812"/>
              <a:gd name="connsiteY1966" fmla="*/ 1192403 h 5211717"/>
              <a:gd name="connsiteX1967" fmla="*/ 5624393 w 6739812"/>
              <a:gd name="connsiteY1967" fmla="*/ 1093825 h 5211717"/>
              <a:gd name="connsiteX1968" fmla="*/ 5618006 w 6739812"/>
              <a:gd name="connsiteY1968" fmla="*/ 1102711 h 5211717"/>
              <a:gd name="connsiteX1969" fmla="*/ 5621339 w 6739812"/>
              <a:gd name="connsiteY1969" fmla="*/ 1120483 h 5211717"/>
              <a:gd name="connsiteX1970" fmla="*/ 5632723 w 6739812"/>
              <a:gd name="connsiteY1970" fmla="*/ 1132979 h 5211717"/>
              <a:gd name="connsiteX1971" fmla="*/ 5651050 w 6739812"/>
              <a:gd name="connsiteY1971" fmla="*/ 1129369 h 5211717"/>
              <a:gd name="connsiteX1972" fmla="*/ 5642720 w 6739812"/>
              <a:gd name="connsiteY1972" fmla="*/ 1106877 h 5211717"/>
              <a:gd name="connsiteX1973" fmla="*/ 5635500 w 6739812"/>
              <a:gd name="connsiteY1973" fmla="*/ 1097435 h 5211717"/>
              <a:gd name="connsiteX1974" fmla="*/ 5624393 w 6739812"/>
              <a:gd name="connsiteY1974" fmla="*/ 1093825 h 5211717"/>
              <a:gd name="connsiteX1975" fmla="*/ 699158 w 6739812"/>
              <a:gd name="connsiteY1975" fmla="*/ 1018573 h 5211717"/>
              <a:gd name="connsiteX1976" fmla="*/ 642789 w 6739812"/>
              <a:gd name="connsiteY1976" fmla="*/ 1091881 h 5211717"/>
              <a:gd name="connsiteX1977" fmla="*/ 651952 w 6739812"/>
              <a:gd name="connsiteY1977" fmla="*/ 1130756 h 5211717"/>
              <a:gd name="connsiteX1978" fmla="*/ 651397 w 6739812"/>
              <a:gd name="connsiteY1978" fmla="*/ 1131313 h 5211717"/>
              <a:gd name="connsiteX1979" fmla="*/ 651119 w 6739812"/>
              <a:gd name="connsiteY1979" fmla="*/ 1132422 h 5211717"/>
              <a:gd name="connsiteX1980" fmla="*/ 645843 w 6739812"/>
              <a:gd name="connsiteY1980" fmla="*/ 1126869 h 5211717"/>
              <a:gd name="connsiteX1981" fmla="*/ 645843 w 6739812"/>
              <a:gd name="connsiteY1981" fmla="*/ 1134366 h 5211717"/>
              <a:gd name="connsiteX1982" fmla="*/ 650841 w 6739812"/>
              <a:gd name="connsiteY1982" fmla="*/ 1132700 h 5211717"/>
              <a:gd name="connsiteX1983" fmla="*/ 653063 w 6739812"/>
              <a:gd name="connsiteY1983" fmla="*/ 1134923 h 5211717"/>
              <a:gd name="connsiteX1984" fmla="*/ 651952 w 6739812"/>
              <a:gd name="connsiteY1984" fmla="*/ 1131035 h 5211717"/>
              <a:gd name="connsiteX1985" fmla="*/ 675000 w 6739812"/>
              <a:gd name="connsiteY1985" fmla="*/ 1110764 h 5211717"/>
              <a:gd name="connsiteX1986" fmla="*/ 708599 w 6739812"/>
              <a:gd name="connsiteY1986" fmla="*/ 1049673 h 5211717"/>
              <a:gd name="connsiteX1987" fmla="*/ 704434 w 6739812"/>
              <a:gd name="connsiteY1987" fmla="*/ 1026626 h 5211717"/>
              <a:gd name="connsiteX1988" fmla="*/ 699158 w 6739812"/>
              <a:gd name="connsiteY1988" fmla="*/ 1018573 h 5211717"/>
              <a:gd name="connsiteX1989" fmla="*/ 735430 w 6739812"/>
              <a:gd name="connsiteY1989" fmla="*/ 959322 h 5211717"/>
              <a:gd name="connsiteX1990" fmla="*/ 729703 w 6739812"/>
              <a:gd name="connsiteY1990" fmla="*/ 968313 h 5211717"/>
              <a:gd name="connsiteX1991" fmla="*/ 731369 w 6739812"/>
              <a:gd name="connsiteY1991" fmla="*/ 979975 h 5211717"/>
              <a:gd name="connsiteX1992" fmla="*/ 740533 w 6739812"/>
              <a:gd name="connsiteY1992" fmla="*/ 996636 h 5211717"/>
              <a:gd name="connsiteX1993" fmla="*/ 747475 w 6739812"/>
              <a:gd name="connsiteY1993" fmla="*/ 996914 h 5211717"/>
              <a:gd name="connsiteX1994" fmla="*/ 754417 w 6739812"/>
              <a:gd name="connsiteY1994" fmla="*/ 985251 h 5211717"/>
              <a:gd name="connsiteX1995" fmla="*/ 753306 w 6739812"/>
              <a:gd name="connsiteY1995" fmla="*/ 974977 h 5211717"/>
              <a:gd name="connsiteX1996" fmla="*/ 744698 w 6739812"/>
              <a:gd name="connsiteY1996" fmla="*/ 960538 h 5211717"/>
              <a:gd name="connsiteX1997" fmla="*/ 735430 w 6739812"/>
              <a:gd name="connsiteY1997" fmla="*/ 959322 h 5211717"/>
              <a:gd name="connsiteX1998" fmla="*/ 1597215 w 6739812"/>
              <a:gd name="connsiteY1998" fmla="*/ 526965 h 5211717"/>
              <a:gd name="connsiteX1999" fmla="*/ 1606343 w 6739812"/>
              <a:gd name="connsiteY1999" fmla="*/ 537898 h 5211717"/>
              <a:gd name="connsiteX2000" fmla="*/ 1610508 w 6739812"/>
              <a:gd name="connsiteY2000" fmla="*/ 548729 h 5211717"/>
              <a:gd name="connsiteX2001" fmla="*/ 1608287 w 6739812"/>
              <a:gd name="connsiteY2001" fmla="*/ 563446 h 5211717"/>
              <a:gd name="connsiteX2002" fmla="*/ 1602733 w 6739812"/>
              <a:gd name="connsiteY2002" fmla="*/ 554559 h 5211717"/>
              <a:gd name="connsiteX2003" fmla="*/ 1598290 w 6739812"/>
              <a:gd name="connsiteY2003" fmla="*/ 542898 h 5211717"/>
              <a:gd name="connsiteX2004" fmla="*/ 1597215 w 6739812"/>
              <a:gd name="connsiteY2004" fmla="*/ 526965 h 5211717"/>
              <a:gd name="connsiteX2005" fmla="*/ 2352751 w 6739812"/>
              <a:gd name="connsiteY2005" fmla="*/ 520127 h 5211717"/>
              <a:gd name="connsiteX2006" fmla="*/ 2370245 w 6739812"/>
              <a:gd name="connsiteY2006" fmla="*/ 521793 h 5211717"/>
              <a:gd name="connsiteX2007" fmla="*/ 2375798 w 6739812"/>
              <a:gd name="connsiteY2007" fmla="*/ 529013 h 5211717"/>
              <a:gd name="connsiteX2008" fmla="*/ 2377187 w 6739812"/>
              <a:gd name="connsiteY2008" fmla="*/ 538454 h 5211717"/>
              <a:gd name="connsiteX2009" fmla="*/ 2347475 w 6739812"/>
              <a:gd name="connsiteY2009" fmla="*/ 556503 h 5211717"/>
              <a:gd name="connsiteX2010" fmla="*/ 2338867 w 6739812"/>
              <a:gd name="connsiteY2010" fmla="*/ 541508 h 5211717"/>
              <a:gd name="connsiteX2011" fmla="*/ 2337756 w 6739812"/>
              <a:gd name="connsiteY2011" fmla="*/ 532623 h 5211717"/>
              <a:gd name="connsiteX2012" fmla="*/ 2352751 w 6739812"/>
              <a:gd name="connsiteY2012" fmla="*/ 520127 h 5211717"/>
              <a:gd name="connsiteX2013" fmla="*/ 2484094 w 6739812"/>
              <a:gd name="connsiteY2013" fmla="*/ 510686 h 5211717"/>
              <a:gd name="connsiteX2014" fmla="*/ 2488815 w 6739812"/>
              <a:gd name="connsiteY2014" fmla="*/ 515407 h 5211717"/>
              <a:gd name="connsiteX2015" fmla="*/ 2489648 w 6739812"/>
              <a:gd name="connsiteY2015" fmla="*/ 526514 h 5211717"/>
              <a:gd name="connsiteX2016" fmla="*/ 2481595 w 6739812"/>
              <a:gd name="connsiteY2016" fmla="*/ 517073 h 5211717"/>
              <a:gd name="connsiteX2017" fmla="*/ 2482150 w 6739812"/>
              <a:gd name="connsiteY2017" fmla="*/ 512074 h 5211717"/>
              <a:gd name="connsiteX2018" fmla="*/ 2484094 w 6739812"/>
              <a:gd name="connsiteY2018" fmla="*/ 510686 h 5211717"/>
              <a:gd name="connsiteX2019" fmla="*/ 1657055 w 6739812"/>
              <a:gd name="connsiteY2019" fmla="*/ 505098 h 5211717"/>
              <a:gd name="connsiteX2020" fmla="*/ 1663268 w 6739812"/>
              <a:gd name="connsiteY2020" fmla="*/ 517350 h 5211717"/>
              <a:gd name="connsiteX2021" fmla="*/ 1666322 w 6739812"/>
              <a:gd name="connsiteY2021" fmla="*/ 529846 h 5211717"/>
              <a:gd name="connsiteX2022" fmla="*/ 1657436 w 6739812"/>
              <a:gd name="connsiteY2022" fmla="*/ 519016 h 5211717"/>
              <a:gd name="connsiteX2023" fmla="*/ 1655215 w 6739812"/>
              <a:gd name="connsiteY2023" fmla="*/ 507633 h 5211717"/>
              <a:gd name="connsiteX2024" fmla="*/ 1657055 w 6739812"/>
              <a:gd name="connsiteY2024" fmla="*/ 505098 h 5211717"/>
              <a:gd name="connsiteX2025" fmla="*/ 4692494 w 6739812"/>
              <a:gd name="connsiteY2025" fmla="*/ 501251 h 5211717"/>
              <a:gd name="connsiteX2026" fmla="*/ 4688051 w 6739812"/>
              <a:gd name="connsiteY2026" fmla="*/ 510692 h 5211717"/>
              <a:gd name="connsiteX2027" fmla="*/ 4689162 w 6739812"/>
              <a:gd name="connsiteY2027" fmla="*/ 519300 h 5211717"/>
              <a:gd name="connsiteX2028" fmla="*/ 4699436 w 6739812"/>
              <a:gd name="connsiteY2028" fmla="*/ 531518 h 5211717"/>
              <a:gd name="connsiteX2029" fmla="*/ 4709710 w 6739812"/>
              <a:gd name="connsiteY2029" fmla="*/ 521244 h 5211717"/>
              <a:gd name="connsiteX2030" fmla="*/ 4705823 w 6739812"/>
              <a:gd name="connsiteY2030" fmla="*/ 511247 h 5211717"/>
              <a:gd name="connsiteX2031" fmla="*/ 4699158 w 6739812"/>
              <a:gd name="connsiteY2031" fmla="*/ 501805 h 5211717"/>
              <a:gd name="connsiteX2032" fmla="*/ 4692494 w 6739812"/>
              <a:gd name="connsiteY2032" fmla="*/ 501251 h 5211717"/>
              <a:gd name="connsiteX2033" fmla="*/ 3140255 w 6739812"/>
              <a:gd name="connsiteY2033" fmla="*/ 457654 h 5211717"/>
              <a:gd name="connsiteX2034" fmla="*/ 3137756 w 6739812"/>
              <a:gd name="connsiteY2034" fmla="*/ 459042 h 5211717"/>
              <a:gd name="connsiteX2035" fmla="*/ 3136368 w 6739812"/>
              <a:gd name="connsiteY2035" fmla="*/ 463207 h 5211717"/>
              <a:gd name="connsiteX2036" fmla="*/ 3144420 w 6739812"/>
              <a:gd name="connsiteY2036" fmla="*/ 471538 h 5211717"/>
              <a:gd name="connsiteX2037" fmla="*/ 3144420 w 6739812"/>
              <a:gd name="connsiteY2037" fmla="*/ 461541 h 5211717"/>
              <a:gd name="connsiteX2038" fmla="*/ 3140255 w 6739812"/>
              <a:gd name="connsiteY2038" fmla="*/ 457654 h 5211717"/>
              <a:gd name="connsiteX2039" fmla="*/ 4822171 w 6739812"/>
              <a:gd name="connsiteY2039" fmla="*/ 430163 h 5211717"/>
              <a:gd name="connsiteX2040" fmla="*/ 4823560 w 6739812"/>
              <a:gd name="connsiteY2040" fmla="*/ 444047 h 5211717"/>
              <a:gd name="connsiteX2041" fmla="*/ 4827725 w 6739812"/>
              <a:gd name="connsiteY2041" fmla="*/ 452378 h 5211717"/>
              <a:gd name="connsiteX2042" fmla="*/ 4831335 w 6739812"/>
              <a:gd name="connsiteY2042" fmla="*/ 459042 h 5211717"/>
              <a:gd name="connsiteX2043" fmla="*/ 4843831 w 6739812"/>
              <a:gd name="connsiteY2043" fmla="*/ 474870 h 5211717"/>
              <a:gd name="connsiteX2044" fmla="*/ 4832445 w 6739812"/>
              <a:gd name="connsiteY2044" fmla="*/ 439604 h 5211717"/>
              <a:gd name="connsiteX2045" fmla="*/ 4822171 w 6739812"/>
              <a:gd name="connsiteY2045" fmla="*/ 430163 h 5211717"/>
              <a:gd name="connsiteX2046" fmla="*/ 2377464 w 6739812"/>
              <a:gd name="connsiteY2046" fmla="*/ 399058 h 5211717"/>
              <a:gd name="connsiteX2047" fmla="*/ 2383850 w 6739812"/>
              <a:gd name="connsiteY2047" fmla="*/ 413775 h 5211717"/>
              <a:gd name="connsiteX2048" fmla="*/ 2363302 w 6739812"/>
              <a:gd name="connsiteY2048" fmla="*/ 417940 h 5211717"/>
              <a:gd name="connsiteX2049" fmla="*/ 2374687 w 6739812"/>
              <a:gd name="connsiteY2049" fmla="*/ 399613 h 5211717"/>
              <a:gd name="connsiteX2050" fmla="*/ 2377464 w 6739812"/>
              <a:gd name="connsiteY2050" fmla="*/ 399058 h 5211717"/>
              <a:gd name="connsiteX2051" fmla="*/ 4921859 w 6739812"/>
              <a:gd name="connsiteY2051" fmla="*/ 383513 h 5211717"/>
              <a:gd name="connsiteX2052" fmla="*/ 4927968 w 6739812"/>
              <a:gd name="connsiteY2052" fmla="*/ 396008 h 5211717"/>
              <a:gd name="connsiteX2053" fmla="*/ 4927135 w 6739812"/>
              <a:gd name="connsiteY2053" fmla="*/ 389899 h 5211717"/>
              <a:gd name="connsiteX2054" fmla="*/ 4921859 w 6739812"/>
              <a:gd name="connsiteY2054" fmla="*/ 383513 h 5211717"/>
              <a:gd name="connsiteX2055" fmla="*/ 2519359 w 6739812"/>
              <a:gd name="connsiteY2055" fmla="*/ 362959 h 5211717"/>
              <a:gd name="connsiteX2056" fmla="*/ 2543240 w 6739812"/>
              <a:gd name="connsiteY2056" fmla="*/ 368790 h 5211717"/>
              <a:gd name="connsiteX2057" fmla="*/ 2560456 w 6739812"/>
              <a:gd name="connsiteY2057" fmla="*/ 392949 h 5211717"/>
              <a:gd name="connsiteX2058" fmla="*/ 2564344 w 6739812"/>
              <a:gd name="connsiteY2058" fmla="*/ 417940 h 5211717"/>
              <a:gd name="connsiteX2059" fmla="*/ 2556568 w 6739812"/>
              <a:gd name="connsiteY2059" fmla="*/ 422106 h 5211717"/>
              <a:gd name="connsiteX2060" fmla="*/ 2543795 w 6739812"/>
              <a:gd name="connsiteY2060" fmla="*/ 428770 h 5211717"/>
              <a:gd name="connsiteX2061" fmla="*/ 2542962 w 6739812"/>
              <a:gd name="connsiteY2061" fmla="*/ 426548 h 5211717"/>
              <a:gd name="connsiteX2062" fmla="*/ 2522414 w 6739812"/>
              <a:gd name="connsiteY2062" fmla="*/ 429602 h 5211717"/>
              <a:gd name="connsiteX2063" fmla="*/ 2426613 w 6739812"/>
              <a:gd name="connsiteY2063" fmla="*/ 431269 h 5211717"/>
              <a:gd name="connsiteX2064" fmla="*/ 2421893 w 6739812"/>
              <a:gd name="connsiteY2064" fmla="*/ 424327 h 5211717"/>
              <a:gd name="connsiteX2065" fmla="*/ 2418283 w 6739812"/>
              <a:gd name="connsiteY2065" fmla="*/ 411276 h 5211717"/>
              <a:gd name="connsiteX2066" fmla="*/ 2428002 w 6739812"/>
              <a:gd name="connsiteY2066" fmla="*/ 375455 h 5211717"/>
              <a:gd name="connsiteX2067" fmla="*/ 2438831 w 6739812"/>
              <a:gd name="connsiteY2067" fmla="*/ 371567 h 5211717"/>
              <a:gd name="connsiteX2068" fmla="*/ 2519359 w 6739812"/>
              <a:gd name="connsiteY2068" fmla="*/ 362959 h 5211717"/>
              <a:gd name="connsiteX2069" fmla="*/ 4976216 w 6739812"/>
              <a:gd name="connsiteY2069" fmla="*/ 174 h 5211717"/>
              <a:gd name="connsiteX2070" fmla="*/ 5012383 w 6739812"/>
              <a:gd name="connsiteY2070" fmla="*/ 3367 h 5211717"/>
              <a:gd name="connsiteX2071" fmla="*/ 5076527 w 6739812"/>
              <a:gd name="connsiteY2071" fmla="*/ 13363 h 5211717"/>
              <a:gd name="connsiteX2072" fmla="*/ 5088190 w 6739812"/>
              <a:gd name="connsiteY2072" fmla="*/ 17251 h 5211717"/>
              <a:gd name="connsiteX2073" fmla="*/ 5170661 w 6739812"/>
              <a:gd name="connsiteY2073" fmla="*/ 59181 h 5211717"/>
              <a:gd name="connsiteX2074" fmla="*/ 5245635 w 6739812"/>
              <a:gd name="connsiteY2074" fmla="*/ 91392 h 5211717"/>
              <a:gd name="connsiteX2075" fmla="*/ 5297284 w 6739812"/>
              <a:gd name="connsiteY2075" fmla="*/ 123881 h 5211717"/>
              <a:gd name="connsiteX2076" fmla="*/ 5385031 w 6739812"/>
              <a:gd name="connsiteY2076" fmla="*/ 176085 h 5211717"/>
              <a:gd name="connsiteX2077" fmla="*/ 5453063 w 6739812"/>
              <a:gd name="connsiteY2077" fmla="*/ 221347 h 5211717"/>
              <a:gd name="connsiteX2078" fmla="*/ 5507211 w 6739812"/>
              <a:gd name="connsiteY2078" fmla="*/ 284102 h 5211717"/>
              <a:gd name="connsiteX2079" fmla="*/ 5563581 w 6739812"/>
              <a:gd name="connsiteY2079" fmla="*/ 364075 h 5211717"/>
              <a:gd name="connsiteX2080" fmla="*/ 5649384 w 6739812"/>
              <a:gd name="connsiteY2080" fmla="*/ 512913 h 5211717"/>
              <a:gd name="connsiteX2081" fmla="*/ 5674931 w 6739812"/>
              <a:gd name="connsiteY2081" fmla="*/ 580390 h 5211717"/>
              <a:gd name="connsiteX2082" fmla="*/ 5676597 w 6739812"/>
              <a:gd name="connsiteY2082" fmla="*/ 614822 h 5211717"/>
              <a:gd name="connsiteX2083" fmla="*/ 5663268 w 6739812"/>
              <a:gd name="connsiteY2083" fmla="*/ 606769 h 5211717"/>
              <a:gd name="connsiteX2084" fmla="*/ 5662435 w 6739812"/>
              <a:gd name="connsiteY2084" fmla="*/ 623986 h 5211717"/>
              <a:gd name="connsiteX2085" fmla="*/ 5683261 w 6739812"/>
              <a:gd name="connsiteY2085" fmla="*/ 670081 h 5211717"/>
              <a:gd name="connsiteX2086" fmla="*/ 5679652 w 6739812"/>
              <a:gd name="connsiteY2086" fmla="*/ 682021 h 5211717"/>
              <a:gd name="connsiteX2087" fmla="*/ 5675486 w 6739812"/>
              <a:gd name="connsiteY2087" fmla="*/ 687019 h 5211717"/>
              <a:gd name="connsiteX2088" fmla="*/ 5678263 w 6739812"/>
              <a:gd name="connsiteY2088" fmla="*/ 697572 h 5211717"/>
              <a:gd name="connsiteX2089" fmla="*/ 5685483 w 6739812"/>
              <a:gd name="connsiteY2089" fmla="*/ 708957 h 5211717"/>
              <a:gd name="connsiteX2090" fmla="*/ 5698256 w 6739812"/>
              <a:gd name="connsiteY2090" fmla="*/ 723119 h 5211717"/>
              <a:gd name="connsiteX2091" fmla="*/ 5704920 w 6739812"/>
              <a:gd name="connsiteY2091" fmla="*/ 730616 h 5211717"/>
              <a:gd name="connsiteX2092" fmla="*/ 5721581 w 6739812"/>
              <a:gd name="connsiteY2092" fmla="*/ 758385 h 5211717"/>
              <a:gd name="connsiteX2093" fmla="*/ 5726857 w 6739812"/>
              <a:gd name="connsiteY2093" fmla="*/ 778100 h 5211717"/>
              <a:gd name="connsiteX2094" fmla="*/ 5694369 w 6739812"/>
              <a:gd name="connsiteY2094" fmla="*/ 774212 h 5211717"/>
              <a:gd name="connsiteX2095" fmla="*/ 5690204 w 6739812"/>
              <a:gd name="connsiteY2095" fmla="*/ 785597 h 5211717"/>
              <a:gd name="connsiteX2096" fmla="*/ 5694646 w 6739812"/>
              <a:gd name="connsiteY2096" fmla="*/ 797815 h 5211717"/>
              <a:gd name="connsiteX2097" fmla="*/ 5702421 w 6739812"/>
              <a:gd name="connsiteY2097" fmla="*/ 813088 h 5211717"/>
              <a:gd name="connsiteX2098" fmla="*/ 5765733 w 6739812"/>
              <a:gd name="connsiteY2098" fmla="*/ 880564 h 5211717"/>
              <a:gd name="connsiteX2099" fmla="*/ 5903462 w 6739812"/>
              <a:gd name="connsiteY2099" fmla="*/ 962204 h 5211717"/>
              <a:gd name="connsiteX2100" fmla="*/ 5954556 w 6739812"/>
              <a:gd name="connsiteY2100" fmla="*/ 998025 h 5211717"/>
              <a:gd name="connsiteX2101" fmla="*/ 5983435 w 6739812"/>
              <a:gd name="connsiteY2101" fmla="*/ 1031346 h 5211717"/>
              <a:gd name="connsiteX2102" fmla="*/ 5961498 w 6739812"/>
              <a:gd name="connsiteY2102" fmla="*/ 1043842 h 5211717"/>
              <a:gd name="connsiteX2103" fmla="*/ 5894577 w 6739812"/>
              <a:gd name="connsiteY2103" fmla="*/ 1026348 h 5211717"/>
              <a:gd name="connsiteX2104" fmla="*/ 5835430 w 6739812"/>
              <a:gd name="connsiteY2104" fmla="*/ 995525 h 5211717"/>
              <a:gd name="connsiteX2105" fmla="*/ 5790724 w 6739812"/>
              <a:gd name="connsiteY2105" fmla="*/ 973589 h 5211717"/>
              <a:gd name="connsiteX2106" fmla="*/ 5792390 w 6739812"/>
              <a:gd name="connsiteY2106" fmla="*/ 988028 h 5211717"/>
              <a:gd name="connsiteX2107" fmla="*/ 5800720 w 6739812"/>
              <a:gd name="connsiteY2107" fmla="*/ 1000246 h 5211717"/>
              <a:gd name="connsiteX2108" fmla="*/ 5824046 w 6739812"/>
              <a:gd name="connsiteY2108" fmla="*/ 1021905 h 5211717"/>
              <a:gd name="connsiteX2109" fmla="*/ 5981213 w 6739812"/>
              <a:gd name="connsiteY2109" fmla="*/ 1122148 h 5211717"/>
              <a:gd name="connsiteX2110" fmla="*/ 5987045 w 6739812"/>
              <a:gd name="connsiteY2110" fmla="*/ 1127702 h 5211717"/>
              <a:gd name="connsiteX2111" fmla="*/ 6009259 w 6739812"/>
              <a:gd name="connsiteY2111" fmla="*/ 1161025 h 5211717"/>
              <a:gd name="connsiteX2112" fmla="*/ 6010370 w 6739812"/>
              <a:gd name="connsiteY2112" fmla="*/ 1174909 h 5211717"/>
              <a:gd name="connsiteX2113" fmla="*/ 5943449 w 6739812"/>
              <a:gd name="connsiteY2113" fmla="*/ 1150473 h 5211717"/>
              <a:gd name="connsiteX2114" fmla="*/ 5891245 w 6739812"/>
              <a:gd name="connsiteY2114" fmla="*/ 1119927 h 5211717"/>
              <a:gd name="connsiteX2115" fmla="*/ 5881804 w 6739812"/>
              <a:gd name="connsiteY2115" fmla="*/ 1127981 h 5211717"/>
              <a:gd name="connsiteX2116" fmla="*/ 5870419 w 6739812"/>
              <a:gd name="connsiteY2116" fmla="*/ 1138810 h 5211717"/>
              <a:gd name="connsiteX2117" fmla="*/ 5834042 w 6739812"/>
              <a:gd name="connsiteY2117" fmla="*/ 1127425 h 5211717"/>
              <a:gd name="connsiteX2118" fmla="*/ 5791835 w 6739812"/>
              <a:gd name="connsiteY2118" fmla="*/ 1102989 h 5211717"/>
              <a:gd name="connsiteX2119" fmla="*/ 5795167 w 6739812"/>
              <a:gd name="connsiteY2119" fmla="*/ 1138254 h 5211717"/>
              <a:gd name="connsiteX2120" fmla="*/ 5801553 w 6739812"/>
              <a:gd name="connsiteY2120" fmla="*/ 1161025 h 5211717"/>
              <a:gd name="connsiteX2121" fmla="*/ 5792668 w 6739812"/>
              <a:gd name="connsiteY2121" fmla="*/ 1163524 h 5211717"/>
              <a:gd name="connsiteX2122" fmla="*/ 5754626 w 6739812"/>
              <a:gd name="connsiteY2122" fmla="*/ 1124093 h 5211717"/>
              <a:gd name="connsiteX2123" fmla="*/ 5740742 w 6739812"/>
              <a:gd name="connsiteY2123" fmla="*/ 1107431 h 5211717"/>
              <a:gd name="connsiteX2124" fmla="*/ 5730467 w 6739812"/>
              <a:gd name="connsiteY2124" fmla="*/ 1099934 h 5211717"/>
              <a:gd name="connsiteX2125" fmla="*/ 5683817 w 6739812"/>
              <a:gd name="connsiteY2125" fmla="*/ 1102711 h 5211717"/>
              <a:gd name="connsiteX2126" fmla="*/ 5690481 w 6739812"/>
              <a:gd name="connsiteY2126" fmla="*/ 1129924 h 5211717"/>
              <a:gd name="connsiteX2127" fmla="*/ 5712140 w 6739812"/>
              <a:gd name="connsiteY2127" fmla="*/ 1160469 h 5211717"/>
              <a:gd name="connsiteX2128" fmla="*/ 5783227 w 6739812"/>
              <a:gd name="connsiteY2128" fmla="*/ 1202955 h 5211717"/>
              <a:gd name="connsiteX2129" fmla="*/ 5896243 w 6739812"/>
              <a:gd name="connsiteY2129" fmla="*/ 1275697 h 5211717"/>
              <a:gd name="connsiteX2130" fmla="*/ 5927898 w 6739812"/>
              <a:gd name="connsiteY2130" fmla="*/ 1299300 h 5211717"/>
              <a:gd name="connsiteX2131" fmla="*/ 5943171 w 6739812"/>
              <a:gd name="connsiteY2131" fmla="*/ 1323736 h 5211717"/>
              <a:gd name="connsiteX2132" fmla="*/ 5953445 w 6739812"/>
              <a:gd name="connsiteY2132" fmla="*/ 1351226 h 5211717"/>
              <a:gd name="connsiteX2133" fmla="*/ 5945948 w 6739812"/>
              <a:gd name="connsiteY2133" fmla="*/ 1362334 h 5211717"/>
              <a:gd name="connsiteX2134" fmla="*/ 5909016 w 6739812"/>
              <a:gd name="connsiteY2134" fmla="*/ 1326513 h 5211717"/>
              <a:gd name="connsiteX2135" fmla="*/ 5900408 w 6739812"/>
              <a:gd name="connsiteY2135" fmla="*/ 1335676 h 5211717"/>
              <a:gd name="connsiteX2136" fmla="*/ 5904574 w 6739812"/>
              <a:gd name="connsiteY2136" fmla="*/ 1346783 h 5211717"/>
              <a:gd name="connsiteX2137" fmla="*/ 5912904 w 6739812"/>
              <a:gd name="connsiteY2137" fmla="*/ 1360668 h 5211717"/>
              <a:gd name="connsiteX2138" fmla="*/ 5986490 w 6739812"/>
              <a:gd name="connsiteY2138" fmla="*/ 1424257 h 5211717"/>
              <a:gd name="connsiteX2139" fmla="*/ 6049245 w 6739812"/>
              <a:gd name="connsiteY2139" fmla="*/ 1461744 h 5211717"/>
              <a:gd name="connsiteX2140" fmla="*/ 6077013 w 6739812"/>
              <a:gd name="connsiteY2140" fmla="*/ 1468963 h 5211717"/>
              <a:gd name="connsiteX2141" fmla="*/ 6098951 w 6739812"/>
              <a:gd name="connsiteY2141" fmla="*/ 1486735 h 5211717"/>
              <a:gd name="connsiteX2142" fmla="*/ 6147545 w 6739812"/>
              <a:gd name="connsiteY2142" fmla="*/ 1525333 h 5211717"/>
              <a:gd name="connsiteX2143" fmla="*/ 6183088 w 6739812"/>
              <a:gd name="connsiteY2143" fmla="*/ 1519224 h 5211717"/>
              <a:gd name="connsiteX2144" fmla="*/ 6228072 w 6739812"/>
              <a:gd name="connsiteY2144" fmla="*/ 1540050 h 5211717"/>
              <a:gd name="connsiteX2145" fmla="*/ 6276944 w 6739812"/>
              <a:gd name="connsiteY2145" fmla="*/ 1578648 h 5211717"/>
              <a:gd name="connsiteX2146" fmla="*/ 6327760 w 6739812"/>
              <a:gd name="connsiteY2146" fmla="*/ 1620577 h 5211717"/>
              <a:gd name="connsiteX2147" fmla="*/ 6379686 w 6739812"/>
              <a:gd name="connsiteY2147" fmla="*/ 1648068 h 5211717"/>
              <a:gd name="connsiteX2148" fmla="*/ 6465767 w 6739812"/>
              <a:gd name="connsiteY2148" fmla="*/ 1729429 h 5211717"/>
              <a:gd name="connsiteX2149" fmla="*/ 6474098 w 6739812"/>
              <a:gd name="connsiteY2149" fmla="*/ 1742480 h 5211717"/>
              <a:gd name="connsiteX2150" fmla="*/ 6476597 w 6739812"/>
              <a:gd name="connsiteY2150" fmla="*/ 1756919 h 5211717"/>
              <a:gd name="connsiteX2151" fmla="*/ 6440221 w 6739812"/>
              <a:gd name="connsiteY2151" fmla="*/ 1768859 h 5211717"/>
              <a:gd name="connsiteX2152" fmla="*/ 6449939 w 6739812"/>
              <a:gd name="connsiteY2152" fmla="*/ 1808845 h 5211717"/>
              <a:gd name="connsiteX2153" fmla="*/ 6462435 w 6739812"/>
              <a:gd name="connsiteY2153" fmla="*/ 1839390 h 5211717"/>
              <a:gd name="connsiteX2154" fmla="*/ 6477430 w 6739812"/>
              <a:gd name="connsiteY2154" fmla="*/ 1866325 h 5211717"/>
              <a:gd name="connsiteX2155" fmla="*/ 6490203 w 6739812"/>
              <a:gd name="connsiteY2155" fmla="*/ 1879376 h 5211717"/>
              <a:gd name="connsiteX2156" fmla="*/ 6546295 w 6739812"/>
              <a:gd name="connsiteY2156" fmla="*/ 1909366 h 5211717"/>
              <a:gd name="connsiteX2157" fmla="*/ 6622657 w 6739812"/>
              <a:gd name="connsiteY2157" fmla="*/ 1913254 h 5211717"/>
              <a:gd name="connsiteX2158" fmla="*/ 6635709 w 6739812"/>
              <a:gd name="connsiteY2158" fmla="*/ 1931858 h 5211717"/>
              <a:gd name="connsiteX2159" fmla="*/ 6640706 w 6739812"/>
              <a:gd name="connsiteY2159" fmla="*/ 1945465 h 5211717"/>
              <a:gd name="connsiteX2160" fmla="*/ 6633764 w 6739812"/>
              <a:gd name="connsiteY2160" fmla="*/ 1985728 h 5211717"/>
              <a:gd name="connsiteX2161" fmla="*/ 6627934 w 6739812"/>
              <a:gd name="connsiteY2161" fmla="*/ 2021272 h 5211717"/>
              <a:gd name="connsiteX2162" fmla="*/ 6621547 w 6739812"/>
              <a:gd name="connsiteY2162" fmla="*/ 2049595 h 5211717"/>
              <a:gd name="connsiteX2163" fmla="*/ 6581838 w 6739812"/>
              <a:gd name="connsiteY2163" fmla="*/ 2110685 h 5211717"/>
              <a:gd name="connsiteX2164" fmla="*/ 6582116 w 6739812"/>
              <a:gd name="connsiteY2164" fmla="*/ 2130678 h 5211717"/>
              <a:gd name="connsiteX2165" fmla="*/ 6583505 w 6739812"/>
              <a:gd name="connsiteY2165" fmla="*/ 2146228 h 5211717"/>
              <a:gd name="connsiteX2166" fmla="*/ 6577396 w 6739812"/>
              <a:gd name="connsiteY2166" fmla="*/ 2147617 h 5211717"/>
              <a:gd name="connsiteX2167" fmla="*/ 6554625 w 6739812"/>
              <a:gd name="connsiteY2167" fmla="*/ 2158446 h 5211717"/>
              <a:gd name="connsiteX2168" fmla="*/ 6544906 w 6739812"/>
              <a:gd name="connsiteY2168" fmla="*/ 2153170 h 5211717"/>
              <a:gd name="connsiteX2169" fmla="*/ 6556570 w 6739812"/>
              <a:gd name="connsiteY2169" fmla="*/ 2201765 h 5211717"/>
              <a:gd name="connsiteX2170" fmla="*/ 6579339 w 6739812"/>
              <a:gd name="connsiteY2170" fmla="*/ 2250081 h 5211717"/>
              <a:gd name="connsiteX2171" fmla="*/ 6580450 w 6739812"/>
              <a:gd name="connsiteY2171" fmla="*/ 2270074 h 5211717"/>
              <a:gd name="connsiteX2172" fmla="*/ 6565455 w 6739812"/>
              <a:gd name="connsiteY2172" fmla="*/ 2247582 h 5211717"/>
              <a:gd name="connsiteX2173" fmla="*/ 6549072 w 6739812"/>
              <a:gd name="connsiteY2173" fmla="*/ 2214816 h 5211717"/>
              <a:gd name="connsiteX2174" fmla="*/ 6532133 w 6739812"/>
              <a:gd name="connsiteY2174" fmla="*/ 2182327 h 5211717"/>
              <a:gd name="connsiteX2175" fmla="*/ 6511585 w 6739812"/>
              <a:gd name="connsiteY2175" fmla="*/ 2156503 h 5211717"/>
              <a:gd name="connsiteX2176" fmla="*/ 6502422 w 6739812"/>
              <a:gd name="connsiteY2176" fmla="*/ 2178995 h 5211717"/>
              <a:gd name="connsiteX2177" fmla="*/ 6491036 w 6739812"/>
              <a:gd name="connsiteY2177" fmla="*/ 2190380 h 5211717"/>
              <a:gd name="connsiteX2178" fmla="*/ 6465490 w 6739812"/>
              <a:gd name="connsiteY2178" fmla="*/ 2187880 h 5211717"/>
              <a:gd name="connsiteX2179" fmla="*/ 6453272 w 6739812"/>
              <a:gd name="connsiteY2179" fmla="*/ 2183715 h 5211717"/>
              <a:gd name="connsiteX2180" fmla="*/ 6423560 w 6739812"/>
              <a:gd name="connsiteY2180" fmla="*/ 2165388 h 5211717"/>
              <a:gd name="connsiteX2181" fmla="*/ 6331370 w 6739812"/>
              <a:gd name="connsiteY2181" fmla="*/ 2209262 h 5211717"/>
              <a:gd name="connsiteX2182" fmla="*/ 6315264 w 6739812"/>
              <a:gd name="connsiteY2182" fmla="*/ 2212316 h 5211717"/>
              <a:gd name="connsiteX2183" fmla="*/ 6273057 w 6739812"/>
              <a:gd name="connsiteY2183" fmla="*/ 2213150 h 5211717"/>
              <a:gd name="connsiteX2184" fmla="*/ 6229461 w 6739812"/>
              <a:gd name="connsiteY2184" fmla="*/ 2247027 h 5211717"/>
              <a:gd name="connsiteX2185" fmla="*/ 6235570 w 6739812"/>
              <a:gd name="connsiteY2185" fmla="*/ 2276183 h 5211717"/>
              <a:gd name="connsiteX2186" fmla="*/ 6239735 w 6739812"/>
              <a:gd name="connsiteY2186" fmla="*/ 2288957 h 5211717"/>
              <a:gd name="connsiteX2187" fmla="*/ 6223074 w 6739812"/>
              <a:gd name="connsiteY2187" fmla="*/ 2311449 h 5211717"/>
              <a:gd name="connsiteX2188" fmla="*/ 6186142 w 6739812"/>
              <a:gd name="connsiteY2188" fmla="*/ 2315336 h 5211717"/>
              <a:gd name="connsiteX2189" fmla="*/ 6157819 w 6739812"/>
              <a:gd name="connsiteY2189" fmla="*/ 2322556 h 5211717"/>
              <a:gd name="connsiteX2190" fmla="*/ 6140047 w 6739812"/>
              <a:gd name="connsiteY2190" fmla="*/ 2313670 h 5211717"/>
              <a:gd name="connsiteX2191" fmla="*/ 6149210 w 6739812"/>
              <a:gd name="connsiteY2191" fmla="*/ 2338384 h 5211717"/>
              <a:gd name="connsiteX2192" fmla="*/ 6157264 w 6739812"/>
              <a:gd name="connsiteY2192" fmla="*/ 2351713 h 5211717"/>
              <a:gd name="connsiteX2193" fmla="*/ 6191141 w 6739812"/>
              <a:gd name="connsiteY2193" fmla="*/ 2348380 h 5211717"/>
              <a:gd name="connsiteX2194" fmla="*/ 6213633 w 6739812"/>
              <a:gd name="connsiteY2194" fmla="*/ 2351157 h 5211717"/>
              <a:gd name="connsiteX2195" fmla="*/ 6241956 w 6739812"/>
              <a:gd name="connsiteY2195" fmla="*/ 2358655 h 5211717"/>
              <a:gd name="connsiteX2196" fmla="*/ 6269169 w 6739812"/>
              <a:gd name="connsiteY2196" fmla="*/ 2348658 h 5211717"/>
              <a:gd name="connsiteX2197" fmla="*/ 6347197 w 6739812"/>
              <a:gd name="connsiteY2197" fmla="*/ 2355600 h 5211717"/>
              <a:gd name="connsiteX2198" fmla="*/ 6354139 w 6739812"/>
              <a:gd name="connsiteY2198" fmla="*/ 2363931 h 5211717"/>
              <a:gd name="connsiteX2199" fmla="*/ 6357471 w 6739812"/>
              <a:gd name="connsiteY2199" fmla="*/ 2380036 h 5211717"/>
              <a:gd name="connsiteX2200" fmla="*/ 6336645 w 6739812"/>
              <a:gd name="connsiteY2200" fmla="*/ 2395586 h 5211717"/>
              <a:gd name="connsiteX2201" fmla="*/ 6289995 w 6739812"/>
              <a:gd name="connsiteY2201" fmla="*/ 2410026 h 5211717"/>
              <a:gd name="connsiteX2202" fmla="*/ 6255007 w 6739812"/>
              <a:gd name="connsiteY2202" fmla="*/ 2411136 h 5211717"/>
              <a:gd name="connsiteX2203" fmla="*/ 6229183 w 6739812"/>
              <a:gd name="connsiteY2203" fmla="*/ 2416412 h 5211717"/>
              <a:gd name="connsiteX2204" fmla="*/ 6231960 w 6739812"/>
              <a:gd name="connsiteY2204" fmla="*/ 2454177 h 5211717"/>
              <a:gd name="connsiteX2205" fmla="*/ 6226684 w 6739812"/>
              <a:gd name="connsiteY2205" fmla="*/ 2455565 h 5211717"/>
              <a:gd name="connsiteX2206" fmla="*/ 6195861 w 6739812"/>
              <a:gd name="connsiteY2206" fmla="*/ 2424743 h 5211717"/>
              <a:gd name="connsiteX2207" fmla="*/ 6165594 w 6739812"/>
              <a:gd name="connsiteY2207" fmla="*/ 2428075 h 5211717"/>
              <a:gd name="connsiteX2208" fmla="*/ 6137548 w 6739812"/>
              <a:gd name="connsiteY2208" fmla="*/ 2436128 h 5211717"/>
              <a:gd name="connsiteX2209" fmla="*/ 6117277 w 6739812"/>
              <a:gd name="connsiteY2209" fmla="*/ 2422244 h 5211717"/>
              <a:gd name="connsiteX2210" fmla="*/ 6102560 w 6739812"/>
              <a:gd name="connsiteY2210" fmla="*/ 2412802 h 5211717"/>
              <a:gd name="connsiteX2211" fmla="*/ 6060352 w 6739812"/>
              <a:gd name="connsiteY2211" fmla="*/ 2405583 h 5211717"/>
              <a:gd name="connsiteX2212" fmla="*/ 6027864 w 6739812"/>
              <a:gd name="connsiteY2212" fmla="*/ 2370040 h 5211717"/>
              <a:gd name="connsiteX2213" fmla="*/ 6020089 w 6739812"/>
              <a:gd name="connsiteY2213" fmla="*/ 2393365 h 5211717"/>
              <a:gd name="connsiteX2214" fmla="*/ 6029530 w 6739812"/>
              <a:gd name="connsiteY2214" fmla="*/ 2421133 h 5211717"/>
              <a:gd name="connsiteX2215" fmla="*/ 6026753 w 6739812"/>
              <a:gd name="connsiteY2215" fmla="*/ 2435572 h 5211717"/>
              <a:gd name="connsiteX2216" fmla="*/ 6004539 w 6739812"/>
              <a:gd name="connsiteY2216" fmla="*/ 2401973 h 5211717"/>
              <a:gd name="connsiteX2217" fmla="*/ 5987878 w 6739812"/>
              <a:gd name="connsiteY2217" fmla="*/ 2370317 h 5211717"/>
              <a:gd name="connsiteX2218" fmla="*/ 5973161 w 6739812"/>
              <a:gd name="connsiteY2218" fmla="*/ 2359488 h 5211717"/>
              <a:gd name="connsiteX2219" fmla="*/ 5970384 w 6739812"/>
              <a:gd name="connsiteY2219" fmla="*/ 2361154 h 5211717"/>
              <a:gd name="connsiteX2220" fmla="*/ 5978714 w 6739812"/>
              <a:gd name="connsiteY2220" fmla="*/ 2398918 h 5211717"/>
              <a:gd name="connsiteX2221" fmla="*/ 5983713 w 6739812"/>
              <a:gd name="connsiteY2221" fmla="*/ 2419467 h 5211717"/>
              <a:gd name="connsiteX2222" fmla="*/ 5949280 w 6739812"/>
              <a:gd name="connsiteY2222" fmla="*/ 2435850 h 5211717"/>
              <a:gd name="connsiteX2223" fmla="*/ 5859311 w 6739812"/>
              <a:gd name="connsiteY2223" fmla="*/ 2447235 h 5211717"/>
              <a:gd name="connsiteX2224" fmla="*/ 5807107 w 6739812"/>
              <a:gd name="connsiteY2224" fmla="*/ 2456398 h 5211717"/>
              <a:gd name="connsiteX2225" fmla="*/ 5803220 w 6739812"/>
              <a:gd name="connsiteY2225" fmla="*/ 2508880 h 5211717"/>
              <a:gd name="connsiteX2226" fmla="*/ 5802109 w 6739812"/>
              <a:gd name="connsiteY2226" fmla="*/ 2519988 h 5211717"/>
              <a:gd name="connsiteX2227" fmla="*/ 5752404 w 6739812"/>
              <a:gd name="connsiteY2227" fmla="*/ 2525819 h 5211717"/>
              <a:gd name="connsiteX2228" fmla="*/ 5695757 w 6739812"/>
              <a:gd name="connsiteY2228" fmla="*/ 2547478 h 5211717"/>
              <a:gd name="connsiteX2229" fmla="*/ 5660214 w 6739812"/>
              <a:gd name="connsiteY2229" fmla="*/ 2554142 h 5211717"/>
              <a:gd name="connsiteX2230" fmla="*/ 5628003 w 6739812"/>
              <a:gd name="connsiteY2230" fmla="*/ 2551921 h 5211717"/>
              <a:gd name="connsiteX2231" fmla="*/ 5624115 w 6739812"/>
              <a:gd name="connsiteY2231" fmla="*/ 2558030 h 5211717"/>
              <a:gd name="connsiteX2232" fmla="*/ 5598291 w 6739812"/>
              <a:gd name="connsiteY2232" fmla="*/ 2552754 h 5211717"/>
              <a:gd name="connsiteX2233" fmla="*/ 5606344 w 6739812"/>
              <a:gd name="connsiteY2233" fmla="*/ 2589408 h 5211717"/>
              <a:gd name="connsiteX2234" fmla="*/ 5630502 w 6739812"/>
              <a:gd name="connsiteY2234" fmla="*/ 2638557 h 5211717"/>
              <a:gd name="connsiteX2235" fmla="*/ 5647440 w 6739812"/>
              <a:gd name="connsiteY2235" fmla="*/ 2702980 h 5211717"/>
              <a:gd name="connsiteX2236" fmla="*/ 5629669 w 6739812"/>
              <a:gd name="connsiteY2236" fmla="*/ 2694371 h 5211717"/>
              <a:gd name="connsiteX2237" fmla="*/ 5615785 w 6739812"/>
              <a:gd name="connsiteY2237" fmla="*/ 2708533 h 5211717"/>
              <a:gd name="connsiteX2238" fmla="*/ 5609398 w 6739812"/>
              <a:gd name="connsiteY2238" fmla="*/ 2724083 h 5211717"/>
              <a:gd name="connsiteX2239" fmla="*/ 5611342 w 6739812"/>
              <a:gd name="connsiteY2239" fmla="*/ 2747131 h 5211717"/>
              <a:gd name="connsiteX2240" fmla="*/ 5613563 w 6739812"/>
              <a:gd name="connsiteY2240" fmla="*/ 2778231 h 5211717"/>
              <a:gd name="connsiteX2241" fmla="*/ 5573022 w 6739812"/>
              <a:gd name="connsiteY2241" fmla="*/ 2797391 h 5211717"/>
              <a:gd name="connsiteX2242" fmla="*/ 5562470 w 6739812"/>
              <a:gd name="connsiteY2242" fmla="*/ 2826270 h 5211717"/>
              <a:gd name="connsiteX2243" fmla="*/ 5551918 w 6739812"/>
              <a:gd name="connsiteY2243" fmla="*/ 2848207 h 5211717"/>
              <a:gd name="connsiteX2244" fmla="*/ 5558305 w 6739812"/>
              <a:gd name="connsiteY2244" fmla="*/ 2870421 h 5211717"/>
              <a:gd name="connsiteX2245" fmla="*/ 5565524 w 6739812"/>
              <a:gd name="connsiteY2245" fmla="*/ 2880140 h 5211717"/>
              <a:gd name="connsiteX2246" fmla="*/ 5580797 w 6739812"/>
              <a:gd name="connsiteY2246" fmla="*/ 2883750 h 5211717"/>
              <a:gd name="connsiteX2247" fmla="*/ 5591071 w 6739812"/>
              <a:gd name="connsiteY2247" fmla="*/ 2876531 h 5211717"/>
              <a:gd name="connsiteX2248" fmla="*/ 5613286 w 6739812"/>
              <a:gd name="connsiteY2248" fmla="*/ 2915406 h 5211717"/>
              <a:gd name="connsiteX2249" fmla="*/ 5617729 w 6739812"/>
              <a:gd name="connsiteY2249" fmla="*/ 2935954 h 5211717"/>
              <a:gd name="connsiteX2250" fmla="*/ 5610786 w 6739812"/>
              <a:gd name="connsiteY2250" fmla="*/ 2935676 h 5211717"/>
              <a:gd name="connsiteX2251" fmla="*/ 5582185 w 6739812"/>
              <a:gd name="connsiteY2251" fmla="*/ 2931234 h 5211717"/>
              <a:gd name="connsiteX2252" fmla="*/ 5576354 w 6739812"/>
              <a:gd name="connsiteY2252" fmla="*/ 2940953 h 5211717"/>
              <a:gd name="connsiteX2253" fmla="*/ 5551363 w 6739812"/>
              <a:gd name="connsiteY2253" fmla="*/ 2947617 h 5211717"/>
              <a:gd name="connsiteX2254" fmla="*/ 5538034 w 6739812"/>
              <a:gd name="connsiteY2254" fmla="*/ 2971497 h 5211717"/>
              <a:gd name="connsiteX2255" fmla="*/ 5533869 w 6739812"/>
              <a:gd name="connsiteY2255" fmla="*/ 2970109 h 5211717"/>
              <a:gd name="connsiteX2256" fmla="*/ 5519985 w 6739812"/>
              <a:gd name="connsiteY2256" fmla="*/ 2950671 h 5211717"/>
              <a:gd name="connsiteX2257" fmla="*/ 5510821 w 6739812"/>
              <a:gd name="connsiteY2257" fmla="*/ 2925125 h 5211717"/>
              <a:gd name="connsiteX2258" fmla="*/ 5518318 w 6739812"/>
              <a:gd name="connsiteY2258" fmla="*/ 2890415 h 5211717"/>
              <a:gd name="connsiteX2259" fmla="*/ 5514153 w 6739812"/>
              <a:gd name="connsiteY2259" fmla="*/ 2877363 h 5211717"/>
              <a:gd name="connsiteX2260" fmla="*/ 5499992 w 6739812"/>
              <a:gd name="connsiteY2260" fmla="*/ 2854038 h 5211717"/>
              <a:gd name="connsiteX2261" fmla="*/ 5495271 w 6739812"/>
              <a:gd name="connsiteY2261" fmla="*/ 2851539 h 5211717"/>
              <a:gd name="connsiteX2262" fmla="*/ 5441123 w 6739812"/>
              <a:gd name="connsiteY2262" fmla="*/ 2864313 h 5211717"/>
              <a:gd name="connsiteX2263" fmla="*/ 5409745 w 6739812"/>
              <a:gd name="connsiteY2263" fmla="*/ 2902632 h 5211717"/>
              <a:gd name="connsiteX2264" fmla="*/ 5411689 w 6739812"/>
              <a:gd name="connsiteY2264" fmla="*/ 2919849 h 5211717"/>
              <a:gd name="connsiteX2265" fmla="*/ 5415854 w 6739812"/>
              <a:gd name="connsiteY2265" fmla="*/ 3016760 h 5211717"/>
              <a:gd name="connsiteX2266" fmla="*/ 5417520 w 6739812"/>
              <a:gd name="connsiteY2266" fmla="*/ 3026479 h 5211717"/>
              <a:gd name="connsiteX2267" fmla="*/ 5431127 w 6739812"/>
              <a:gd name="connsiteY2267" fmla="*/ 3047305 h 5211717"/>
              <a:gd name="connsiteX2268" fmla="*/ 5448065 w 6739812"/>
              <a:gd name="connsiteY2268" fmla="*/ 3063410 h 5211717"/>
              <a:gd name="connsiteX2269" fmla="*/ 5475833 w 6739812"/>
              <a:gd name="connsiteY2269" fmla="*/ 3079793 h 5211717"/>
              <a:gd name="connsiteX2270" fmla="*/ 5490273 w 6739812"/>
              <a:gd name="connsiteY2270" fmla="*/ 3065076 h 5211717"/>
              <a:gd name="connsiteX2271" fmla="*/ 5499714 w 6739812"/>
              <a:gd name="connsiteY2271" fmla="*/ 3071185 h 5211717"/>
              <a:gd name="connsiteX2272" fmla="*/ 5510266 w 6739812"/>
              <a:gd name="connsiteY2272" fmla="*/ 3097565 h 5211717"/>
              <a:gd name="connsiteX2273" fmla="*/ 5521095 w 6739812"/>
              <a:gd name="connsiteY2273" fmla="*/ 3128110 h 5211717"/>
              <a:gd name="connsiteX2274" fmla="*/ 5526927 w 6739812"/>
              <a:gd name="connsiteY2274" fmla="*/ 3158377 h 5211717"/>
              <a:gd name="connsiteX2275" fmla="*/ 5510266 w 6739812"/>
              <a:gd name="connsiteY2275" fmla="*/ 3168374 h 5211717"/>
              <a:gd name="connsiteX2276" fmla="*/ 5498326 w 6739812"/>
              <a:gd name="connsiteY2276" fmla="*/ 3202528 h 5211717"/>
              <a:gd name="connsiteX2277" fmla="*/ 5477499 w 6739812"/>
              <a:gd name="connsiteY2277" fmla="*/ 3218079 h 5211717"/>
              <a:gd name="connsiteX2278" fmla="*/ 5463338 w 6739812"/>
              <a:gd name="connsiteY2278" fmla="*/ 3196697 h 5211717"/>
              <a:gd name="connsiteX2279" fmla="*/ 5453341 w 6739812"/>
              <a:gd name="connsiteY2279" fmla="*/ 3168651 h 5211717"/>
              <a:gd name="connsiteX2280" fmla="*/ 5455563 w 6739812"/>
              <a:gd name="connsiteY2280" fmla="*/ 3151435 h 5211717"/>
              <a:gd name="connsiteX2281" fmla="*/ 5450842 w 6739812"/>
              <a:gd name="connsiteY2281" fmla="*/ 3115059 h 5211717"/>
              <a:gd name="connsiteX2282" fmla="*/ 5445844 w 6739812"/>
              <a:gd name="connsiteY2282" fmla="*/ 3100619 h 5211717"/>
              <a:gd name="connsiteX2283" fmla="*/ 5439179 w 6739812"/>
              <a:gd name="connsiteY2283" fmla="*/ 3092011 h 5211717"/>
              <a:gd name="connsiteX2284" fmla="*/ 5425295 w 6739812"/>
              <a:gd name="connsiteY2284" fmla="*/ 3099509 h 5211717"/>
              <a:gd name="connsiteX2285" fmla="*/ 5407246 w 6739812"/>
              <a:gd name="connsiteY2285" fmla="*/ 3106173 h 5211717"/>
              <a:gd name="connsiteX2286" fmla="*/ 5394195 w 6739812"/>
              <a:gd name="connsiteY2286" fmla="*/ 3116169 h 5211717"/>
              <a:gd name="connsiteX2287" fmla="*/ 5388641 w 6739812"/>
              <a:gd name="connsiteY2287" fmla="*/ 3141438 h 5211717"/>
              <a:gd name="connsiteX2288" fmla="*/ 5375313 w 6739812"/>
              <a:gd name="connsiteY2288" fmla="*/ 3121445 h 5211717"/>
              <a:gd name="connsiteX2289" fmla="*/ 5366149 w 6739812"/>
              <a:gd name="connsiteY2289" fmla="*/ 3094510 h 5211717"/>
              <a:gd name="connsiteX2290" fmla="*/ 5378089 w 6739812"/>
              <a:gd name="connsiteY2290" fmla="*/ 3082015 h 5211717"/>
              <a:gd name="connsiteX2291" fmla="*/ 5392251 w 6739812"/>
              <a:gd name="connsiteY2291" fmla="*/ 3074795 h 5211717"/>
              <a:gd name="connsiteX2292" fmla="*/ 5405302 w 6739812"/>
              <a:gd name="connsiteY2292" fmla="*/ 3064521 h 5211717"/>
              <a:gd name="connsiteX2293" fmla="*/ 5395861 w 6739812"/>
              <a:gd name="connsiteY2293" fmla="*/ 3029811 h 5211717"/>
              <a:gd name="connsiteX2294" fmla="*/ 5347822 w 6739812"/>
              <a:gd name="connsiteY2294" fmla="*/ 2915406 h 5211717"/>
              <a:gd name="connsiteX2295" fmla="*/ 5320609 w 6739812"/>
              <a:gd name="connsiteY2295" fmla="*/ 2870421 h 5211717"/>
              <a:gd name="connsiteX2296" fmla="*/ 5286177 w 6739812"/>
              <a:gd name="connsiteY2296" fmla="*/ 2879863 h 5211717"/>
              <a:gd name="connsiteX2297" fmla="*/ 5254244 w 6739812"/>
              <a:gd name="connsiteY2297" fmla="*/ 2894580 h 5211717"/>
              <a:gd name="connsiteX2298" fmla="*/ 5237305 w 6739812"/>
              <a:gd name="connsiteY2298" fmla="*/ 2895690 h 5211717"/>
              <a:gd name="connsiteX2299" fmla="*/ 5183712 w 6739812"/>
              <a:gd name="connsiteY2299" fmla="*/ 2885416 h 5211717"/>
              <a:gd name="connsiteX2300" fmla="*/ 5172605 w 6739812"/>
              <a:gd name="connsiteY2300" fmla="*/ 2884305 h 5211717"/>
              <a:gd name="connsiteX2301" fmla="*/ 5096521 w 6739812"/>
              <a:gd name="connsiteY2301" fmla="*/ 2886249 h 5211717"/>
              <a:gd name="connsiteX2302" fmla="*/ 5051536 w 6739812"/>
              <a:gd name="connsiteY2302" fmla="*/ 2878474 h 5211717"/>
              <a:gd name="connsiteX2303" fmla="*/ 5037097 w 6739812"/>
              <a:gd name="connsiteY2303" fmla="*/ 2892636 h 5211717"/>
              <a:gd name="connsiteX2304" fmla="*/ 5050148 w 6739812"/>
              <a:gd name="connsiteY2304" fmla="*/ 2932344 h 5211717"/>
              <a:gd name="connsiteX2305" fmla="*/ 5064032 w 6739812"/>
              <a:gd name="connsiteY2305" fmla="*/ 2953448 h 5211717"/>
              <a:gd name="connsiteX2306" fmla="*/ 5079860 w 6739812"/>
              <a:gd name="connsiteY2306" fmla="*/ 2958447 h 5211717"/>
              <a:gd name="connsiteX2307" fmla="*/ 5116514 w 6739812"/>
              <a:gd name="connsiteY2307" fmla="*/ 2954559 h 5211717"/>
              <a:gd name="connsiteX2308" fmla="*/ 5147614 w 6739812"/>
              <a:gd name="connsiteY2308" fmla="*/ 2992324 h 5211717"/>
              <a:gd name="connsiteX2309" fmla="*/ 5160943 w 6739812"/>
              <a:gd name="connsiteY2309" fmla="*/ 3009818 h 5211717"/>
              <a:gd name="connsiteX2310" fmla="*/ 5173716 w 6739812"/>
              <a:gd name="connsiteY2310" fmla="*/ 3015371 h 5211717"/>
              <a:gd name="connsiteX2311" fmla="*/ 5220367 w 6739812"/>
              <a:gd name="connsiteY2311" fmla="*/ 3001487 h 5211717"/>
              <a:gd name="connsiteX2312" fmla="*/ 5282845 w 6739812"/>
              <a:gd name="connsiteY2312" fmla="*/ 2968443 h 5211717"/>
              <a:gd name="connsiteX2313" fmla="*/ 5309225 w 6739812"/>
              <a:gd name="connsiteY2313" fmla="*/ 3011484 h 5211717"/>
              <a:gd name="connsiteX2314" fmla="*/ 5337270 w 6739812"/>
              <a:gd name="connsiteY2314" fmla="*/ 3088401 h 5211717"/>
              <a:gd name="connsiteX2315" fmla="*/ 5338659 w 6739812"/>
              <a:gd name="connsiteY2315" fmla="*/ 3139772 h 5211717"/>
              <a:gd name="connsiteX2316" fmla="*/ 5335049 w 6739812"/>
              <a:gd name="connsiteY2316" fmla="*/ 3153656 h 5211717"/>
              <a:gd name="connsiteX2317" fmla="*/ 5339770 w 6739812"/>
              <a:gd name="connsiteY2317" fmla="*/ 3165874 h 5211717"/>
              <a:gd name="connsiteX2318" fmla="*/ 5347544 w 6739812"/>
              <a:gd name="connsiteY2318" fmla="*/ 3178370 h 5211717"/>
              <a:gd name="connsiteX2319" fmla="*/ 5376423 w 6739812"/>
              <a:gd name="connsiteY2319" fmla="*/ 3181425 h 5211717"/>
              <a:gd name="connsiteX2320" fmla="*/ 5379200 w 6739812"/>
              <a:gd name="connsiteY2320" fmla="*/ 3173094 h 5211717"/>
              <a:gd name="connsiteX2321" fmla="*/ 5378645 w 6739812"/>
              <a:gd name="connsiteY2321" fmla="*/ 3165041 h 5211717"/>
              <a:gd name="connsiteX2322" fmla="*/ 5401692 w 6739812"/>
              <a:gd name="connsiteY2322" fmla="*/ 3180592 h 5211717"/>
              <a:gd name="connsiteX2323" fmla="*/ 5423352 w 6739812"/>
              <a:gd name="connsiteY2323" fmla="*/ 3216135 h 5211717"/>
              <a:gd name="connsiteX2324" fmla="*/ 5452786 w 6739812"/>
              <a:gd name="connsiteY2324" fmla="*/ 3282501 h 5211717"/>
              <a:gd name="connsiteX2325" fmla="*/ 5465837 w 6739812"/>
              <a:gd name="connsiteY2325" fmla="*/ 3321931 h 5211717"/>
              <a:gd name="connsiteX2326" fmla="*/ 5464171 w 6739812"/>
              <a:gd name="connsiteY2326" fmla="*/ 3361917 h 5211717"/>
              <a:gd name="connsiteX2327" fmla="*/ 5438624 w 6739812"/>
              <a:gd name="connsiteY2327" fmla="*/ 3403847 h 5211717"/>
              <a:gd name="connsiteX2328" fmla="*/ 5434459 w 6739812"/>
              <a:gd name="connsiteY2328" fmla="*/ 3423841 h 5211717"/>
              <a:gd name="connsiteX2329" fmla="*/ 5436680 w 6739812"/>
              <a:gd name="connsiteY2329" fmla="*/ 3449109 h 5211717"/>
              <a:gd name="connsiteX2330" fmla="*/ 5406691 w 6739812"/>
              <a:gd name="connsiteY2330" fmla="*/ 3476878 h 5211717"/>
              <a:gd name="connsiteX2331" fmla="*/ 5386698 w 6739812"/>
              <a:gd name="connsiteY2331" fmla="*/ 3479654 h 5211717"/>
              <a:gd name="connsiteX2332" fmla="*/ 5375590 w 6739812"/>
              <a:gd name="connsiteY2332" fmla="*/ 3463271 h 5211717"/>
              <a:gd name="connsiteX2333" fmla="*/ 5368371 w 6739812"/>
              <a:gd name="connsiteY2333" fmla="*/ 3438002 h 5211717"/>
              <a:gd name="connsiteX2334" fmla="*/ 5370870 w 6739812"/>
              <a:gd name="connsiteY2334" fmla="*/ 3428283 h 5211717"/>
              <a:gd name="connsiteX2335" fmla="*/ 5383643 w 6739812"/>
              <a:gd name="connsiteY2335" fmla="*/ 3417176 h 5211717"/>
              <a:gd name="connsiteX2336" fmla="*/ 5398360 w 6739812"/>
              <a:gd name="connsiteY2336" fmla="*/ 3379967 h 5211717"/>
              <a:gd name="connsiteX2337" fmla="*/ 5407801 w 6739812"/>
              <a:gd name="connsiteY2337" fmla="*/ 3347201 h 5211717"/>
              <a:gd name="connsiteX2338" fmla="*/ 5399471 w 6739812"/>
              <a:gd name="connsiteY2338" fmla="*/ 3322209 h 5211717"/>
              <a:gd name="connsiteX2339" fmla="*/ 5393084 w 6739812"/>
              <a:gd name="connsiteY2339" fmla="*/ 3314712 h 5211717"/>
              <a:gd name="connsiteX2340" fmla="*/ 5333660 w 6739812"/>
              <a:gd name="connsiteY2340" fmla="*/ 3339703 h 5211717"/>
              <a:gd name="connsiteX2341" fmla="*/ 5307281 w 6739812"/>
              <a:gd name="connsiteY2341" fmla="*/ 3334982 h 5211717"/>
              <a:gd name="connsiteX2342" fmla="*/ 5295896 w 6739812"/>
              <a:gd name="connsiteY2342" fmla="*/ 3333039 h 5211717"/>
              <a:gd name="connsiteX2343" fmla="*/ 5265351 w 6739812"/>
              <a:gd name="connsiteY2343" fmla="*/ 3381355 h 5211717"/>
              <a:gd name="connsiteX2344" fmla="*/ 5255354 w 6739812"/>
              <a:gd name="connsiteY2344" fmla="*/ 3382466 h 5211717"/>
              <a:gd name="connsiteX2345" fmla="*/ 5246191 w 6739812"/>
              <a:gd name="connsiteY2345" fmla="*/ 3384688 h 5211717"/>
              <a:gd name="connsiteX2346" fmla="*/ 5235361 w 6739812"/>
              <a:gd name="connsiteY2346" fmla="*/ 3413566 h 5211717"/>
              <a:gd name="connsiteX2347" fmla="*/ 5180936 w 6739812"/>
              <a:gd name="connsiteY2347" fmla="*/ 3481320 h 5211717"/>
              <a:gd name="connsiteX2348" fmla="*/ 5168162 w 6739812"/>
              <a:gd name="connsiteY2348" fmla="*/ 3484097 h 5211717"/>
              <a:gd name="connsiteX2349" fmla="*/ 5150669 w 6739812"/>
              <a:gd name="connsiteY2349" fmla="*/ 3475489 h 5211717"/>
              <a:gd name="connsiteX2350" fmla="*/ 5125677 w 6739812"/>
              <a:gd name="connsiteY2350" fmla="*/ 3490762 h 5211717"/>
              <a:gd name="connsiteX2351" fmla="*/ 5106517 w 6739812"/>
              <a:gd name="connsiteY2351" fmla="*/ 3511033 h 5211717"/>
              <a:gd name="connsiteX2352" fmla="*/ 5097354 w 6739812"/>
              <a:gd name="connsiteY2352" fmla="*/ 3505201 h 5211717"/>
              <a:gd name="connsiteX2353" fmla="*/ 5082359 w 6739812"/>
              <a:gd name="connsiteY2353" fmla="*/ 3479377 h 5211717"/>
              <a:gd name="connsiteX2354" fmla="*/ 5075139 w 6739812"/>
              <a:gd name="connsiteY2354" fmla="*/ 3454941 h 5211717"/>
              <a:gd name="connsiteX2355" fmla="*/ 5119013 w 6739812"/>
              <a:gd name="connsiteY2355" fmla="*/ 3435225 h 5211717"/>
              <a:gd name="connsiteX2356" fmla="*/ 5149280 w 6739812"/>
              <a:gd name="connsiteY2356" fmla="*/ 3385243 h 5211717"/>
              <a:gd name="connsiteX2357" fmla="*/ 5143727 w 6739812"/>
              <a:gd name="connsiteY2357" fmla="*/ 3361917 h 5211717"/>
              <a:gd name="connsiteX2358" fmla="*/ 5127898 w 6739812"/>
              <a:gd name="connsiteY2358" fmla="*/ 3341369 h 5211717"/>
              <a:gd name="connsiteX2359" fmla="*/ 5068475 w 6739812"/>
              <a:gd name="connsiteY2359" fmla="*/ 3358863 h 5211717"/>
              <a:gd name="connsiteX2360" fmla="*/ 5045150 w 6739812"/>
              <a:gd name="connsiteY2360" fmla="*/ 3344701 h 5211717"/>
              <a:gd name="connsiteX2361" fmla="*/ 5037374 w 6739812"/>
              <a:gd name="connsiteY2361" fmla="*/ 3331928 h 5211717"/>
              <a:gd name="connsiteX2362" fmla="*/ 5032098 w 6739812"/>
              <a:gd name="connsiteY2362" fmla="*/ 3311935 h 5211717"/>
              <a:gd name="connsiteX2363" fmla="*/ 5052092 w 6739812"/>
              <a:gd name="connsiteY2363" fmla="*/ 3293886 h 5211717"/>
              <a:gd name="connsiteX2364" fmla="*/ 5046816 w 6739812"/>
              <a:gd name="connsiteY2364" fmla="*/ 3273893 h 5211717"/>
              <a:gd name="connsiteX2365" fmla="*/ 5039318 w 6739812"/>
              <a:gd name="connsiteY2365" fmla="*/ 3261675 h 5211717"/>
              <a:gd name="connsiteX2366" fmla="*/ 5022102 w 6739812"/>
              <a:gd name="connsiteY2366" fmla="*/ 3244180 h 5211717"/>
              <a:gd name="connsiteX2367" fmla="*/ 5001553 w 6739812"/>
              <a:gd name="connsiteY2367" fmla="*/ 3261119 h 5211717"/>
              <a:gd name="connsiteX2368" fmla="*/ 4952404 w 6739812"/>
              <a:gd name="connsiteY2368" fmla="*/ 3284167 h 5211717"/>
              <a:gd name="connsiteX2369" fmla="*/ 4946017 w 6739812"/>
              <a:gd name="connsiteY2369" fmla="*/ 3285833 h 5211717"/>
              <a:gd name="connsiteX2370" fmla="*/ 4951293 w 6739812"/>
              <a:gd name="connsiteY2370" fmla="*/ 3306104 h 5211717"/>
              <a:gd name="connsiteX2371" fmla="*/ 4965455 w 6739812"/>
              <a:gd name="connsiteY2371" fmla="*/ 3328318 h 5211717"/>
              <a:gd name="connsiteX2372" fmla="*/ 4983504 w 6739812"/>
              <a:gd name="connsiteY2372" fmla="*/ 3338037 h 5211717"/>
              <a:gd name="connsiteX2373" fmla="*/ 4990169 w 6739812"/>
              <a:gd name="connsiteY2373" fmla="*/ 3346923 h 5211717"/>
              <a:gd name="connsiteX2374" fmla="*/ 4993223 w 6739812"/>
              <a:gd name="connsiteY2374" fmla="*/ 3358030 h 5211717"/>
              <a:gd name="connsiteX2375" fmla="*/ 4989058 w 6739812"/>
              <a:gd name="connsiteY2375" fmla="*/ 3393296 h 5211717"/>
              <a:gd name="connsiteX2376" fmla="*/ 4985726 w 6739812"/>
              <a:gd name="connsiteY2376" fmla="*/ 3399404 h 5211717"/>
              <a:gd name="connsiteX2377" fmla="*/ 4972397 w 6739812"/>
              <a:gd name="connsiteY2377" fmla="*/ 3392462 h 5211717"/>
              <a:gd name="connsiteX2378" fmla="*/ 4974896 w 6739812"/>
              <a:gd name="connsiteY2378" fmla="*/ 3424951 h 5211717"/>
              <a:gd name="connsiteX2379" fmla="*/ 4980172 w 6739812"/>
              <a:gd name="connsiteY2379" fmla="*/ 3440501 h 5211717"/>
              <a:gd name="connsiteX2380" fmla="*/ 4981561 w 6739812"/>
              <a:gd name="connsiteY2380" fmla="*/ 3494649 h 5211717"/>
              <a:gd name="connsiteX2381" fmla="*/ 4975451 w 6739812"/>
              <a:gd name="connsiteY2381" fmla="*/ 3485763 h 5211717"/>
              <a:gd name="connsiteX2382" fmla="*/ 4969620 w 6739812"/>
              <a:gd name="connsiteY2382" fmla="*/ 3470213 h 5211717"/>
              <a:gd name="connsiteX2383" fmla="*/ 4969065 w 6739812"/>
              <a:gd name="connsiteY2383" fmla="*/ 3447443 h 5211717"/>
              <a:gd name="connsiteX2384" fmla="*/ 4965733 w 6739812"/>
              <a:gd name="connsiteY2384" fmla="*/ 3426895 h 5211717"/>
              <a:gd name="connsiteX2385" fmla="*/ 4958513 w 6739812"/>
              <a:gd name="connsiteY2385" fmla="*/ 3410789 h 5211717"/>
              <a:gd name="connsiteX2386" fmla="*/ 4952959 w 6739812"/>
              <a:gd name="connsiteY2386" fmla="*/ 3403292 h 5211717"/>
              <a:gd name="connsiteX2387" fmla="*/ 4918805 w 6739812"/>
              <a:gd name="connsiteY2387" fmla="*/ 3387742 h 5211717"/>
              <a:gd name="connsiteX2388" fmla="*/ 4918527 w 6739812"/>
              <a:gd name="connsiteY2388" fmla="*/ 3394128 h 5211717"/>
              <a:gd name="connsiteX2389" fmla="*/ 4920471 w 6739812"/>
              <a:gd name="connsiteY2389" fmla="*/ 3404958 h 5211717"/>
              <a:gd name="connsiteX2390" fmla="*/ 4922692 w 6739812"/>
              <a:gd name="connsiteY2390" fmla="*/ 3456052 h 5211717"/>
              <a:gd name="connsiteX2391" fmla="*/ 4914917 w 6739812"/>
              <a:gd name="connsiteY2391" fmla="*/ 3461883 h 5211717"/>
              <a:gd name="connsiteX2392" fmla="*/ 4884927 w 6739812"/>
              <a:gd name="connsiteY2392" fmla="*/ 3511865 h 5211717"/>
              <a:gd name="connsiteX2393" fmla="*/ 4872709 w 6739812"/>
              <a:gd name="connsiteY2393" fmla="*/ 3495205 h 5211717"/>
              <a:gd name="connsiteX2394" fmla="*/ 4862158 w 6739812"/>
              <a:gd name="connsiteY2394" fmla="*/ 3457718 h 5211717"/>
              <a:gd name="connsiteX2395" fmla="*/ 4866045 w 6739812"/>
              <a:gd name="connsiteY2395" fmla="*/ 3450776 h 5211717"/>
              <a:gd name="connsiteX2396" fmla="*/ 4874376 w 6739812"/>
              <a:gd name="connsiteY2396" fmla="*/ 3453830 h 5211717"/>
              <a:gd name="connsiteX2397" fmla="*/ 4887982 w 6739812"/>
              <a:gd name="connsiteY2397" fmla="*/ 3430227 h 5211717"/>
              <a:gd name="connsiteX2398" fmla="*/ 4875208 w 6739812"/>
              <a:gd name="connsiteY2398" fmla="*/ 3389408 h 5211717"/>
              <a:gd name="connsiteX2399" fmla="*/ 4861880 w 6739812"/>
              <a:gd name="connsiteY2399" fmla="*/ 3358585 h 5211717"/>
              <a:gd name="connsiteX2400" fmla="*/ 4861880 w 6739812"/>
              <a:gd name="connsiteY2400" fmla="*/ 3358308 h 5211717"/>
              <a:gd name="connsiteX2401" fmla="*/ 4861602 w 6739812"/>
              <a:gd name="connsiteY2401" fmla="*/ 3344701 h 5211717"/>
              <a:gd name="connsiteX2402" fmla="*/ 4861324 w 6739812"/>
              <a:gd name="connsiteY2402" fmla="*/ 3343313 h 5211717"/>
              <a:gd name="connsiteX2403" fmla="*/ 4859103 w 6739812"/>
              <a:gd name="connsiteY2403" fmla="*/ 3333872 h 5211717"/>
              <a:gd name="connsiteX2404" fmla="*/ 4853549 w 6739812"/>
              <a:gd name="connsiteY2404" fmla="*/ 3325819 h 5211717"/>
              <a:gd name="connsiteX2405" fmla="*/ 4851883 w 6739812"/>
              <a:gd name="connsiteY2405" fmla="*/ 3324153 h 5211717"/>
              <a:gd name="connsiteX2406" fmla="*/ 4849662 w 6739812"/>
              <a:gd name="connsiteY2406" fmla="*/ 3321931 h 5211717"/>
              <a:gd name="connsiteX2407" fmla="*/ 4847996 w 6739812"/>
              <a:gd name="connsiteY2407" fmla="*/ 3321376 h 5211717"/>
              <a:gd name="connsiteX2408" fmla="*/ 4846885 w 6739812"/>
              <a:gd name="connsiteY2408" fmla="*/ 3321098 h 5211717"/>
              <a:gd name="connsiteX2409" fmla="*/ 4844941 w 6739812"/>
              <a:gd name="connsiteY2409" fmla="*/ 3321654 h 5211717"/>
              <a:gd name="connsiteX2410" fmla="*/ 4826059 w 6739812"/>
              <a:gd name="connsiteY2410" fmla="*/ 3293053 h 5211717"/>
              <a:gd name="connsiteX2411" fmla="*/ 4779686 w 6739812"/>
              <a:gd name="connsiteY2411" fmla="*/ 3281112 h 5211717"/>
              <a:gd name="connsiteX2412" fmla="*/ 4757749 w 6739812"/>
              <a:gd name="connsiteY2412" fmla="*/ 3286388 h 5211717"/>
              <a:gd name="connsiteX2413" fmla="*/ 4716375 w 6739812"/>
              <a:gd name="connsiteY2413" fmla="*/ 3278058 h 5211717"/>
              <a:gd name="connsiteX2414" fmla="*/ 4689162 w 6739812"/>
              <a:gd name="connsiteY2414" fmla="*/ 3278058 h 5211717"/>
              <a:gd name="connsiteX2415" fmla="*/ 4683053 w 6739812"/>
              <a:gd name="connsiteY2415" fmla="*/ 3270838 h 5211717"/>
              <a:gd name="connsiteX2416" fmla="*/ 4678332 w 6739812"/>
              <a:gd name="connsiteY2416" fmla="*/ 3252511 h 5211717"/>
              <a:gd name="connsiteX2417" fmla="*/ 4696937 w 6739812"/>
              <a:gd name="connsiteY2417" fmla="*/ 3240015 h 5211717"/>
              <a:gd name="connsiteX2418" fmla="*/ 4702213 w 6739812"/>
              <a:gd name="connsiteY2418" fmla="*/ 3228630 h 5211717"/>
              <a:gd name="connsiteX2419" fmla="*/ 4694716 w 6739812"/>
              <a:gd name="connsiteY2419" fmla="*/ 3186978 h 5211717"/>
              <a:gd name="connsiteX2420" fmla="*/ 4673057 w 6739812"/>
              <a:gd name="connsiteY2420" fmla="*/ 3151435 h 5211717"/>
              <a:gd name="connsiteX2421" fmla="*/ 4656396 w 6739812"/>
              <a:gd name="connsiteY2421" fmla="*/ 3108395 h 5211717"/>
              <a:gd name="connsiteX2422" fmla="*/ 4655840 w 6739812"/>
              <a:gd name="connsiteY2422" fmla="*/ 3099786 h 5211717"/>
              <a:gd name="connsiteX2423" fmla="*/ 4663893 w 6739812"/>
              <a:gd name="connsiteY2423" fmla="*/ 3087290 h 5211717"/>
              <a:gd name="connsiteX2424" fmla="*/ 4646399 w 6739812"/>
              <a:gd name="connsiteY2424" fmla="*/ 3033698 h 5211717"/>
              <a:gd name="connsiteX2425" fmla="*/ 4652786 w 6739812"/>
              <a:gd name="connsiteY2425" fmla="*/ 3035919 h 5211717"/>
              <a:gd name="connsiteX2426" fmla="*/ 4665837 w 6739812"/>
              <a:gd name="connsiteY2426" fmla="*/ 3065076 h 5211717"/>
              <a:gd name="connsiteX2427" fmla="*/ 4664448 w 6739812"/>
              <a:gd name="connsiteY2427" fmla="*/ 3088124 h 5211717"/>
              <a:gd name="connsiteX2428" fmla="*/ 4679999 w 6739812"/>
              <a:gd name="connsiteY2428" fmla="*/ 3114781 h 5211717"/>
              <a:gd name="connsiteX2429" fmla="*/ 4720818 w 6739812"/>
              <a:gd name="connsiteY2429" fmla="*/ 3207527 h 5211717"/>
              <a:gd name="connsiteX2430" fmla="*/ 4726927 w 6739812"/>
              <a:gd name="connsiteY2430" fmla="*/ 3218912 h 5211717"/>
              <a:gd name="connsiteX2431" fmla="*/ 4749419 w 6739812"/>
              <a:gd name="connsiteY2431" fmla="*/ 3206971 h 5211717"/>
              <a:gd name="connsiteX2432" fmla="*/ 4748031 w 6739812"/>
              <a:gd name="connsiteY2432" fmla="*/ 3191143 h 5211717"/>
              <a:gd name="connsiteX2433" fmla="*/ 4734979 w 6739812"/>
              <a:gd name="connsiteY2433" fmla="*/ 3169206 h 5211717"/>
              <a:gd name="connsiteX2434" fmla="*/ 4728593 w 6739812"/>
              <a:gd name="connsiteY2434" fmla="*/ 3159766 h 5211717"/>
              <a:gd name="connsiteX2435" fmla="*/ 4722761 w 6739812"/>
              <a:gd name="connsiteY2435" fmla="*/ 3137829 h 5211717"/>
              <a:gd name="connsiteX2436" fmla="*/ 4735535 w 6739812"/>
              <a:gd name="connsiteY2436" fmla="*/ 3127277 h 5211717"/>
              <a:gd name="connsiteX2437" fmla="*/ 4771356 w 6739812"/>
              <a:gd name="connsiteY2437" fmla="*/ 3098120 h 5211717"/>
              <a:gd name="connsiteX2438" fmla="*/ 4782463 w 6739812"/>
              <a:gd name="connsiteY2438" fmla="*/ 3092011 h 5211717"/>
              <a:gd name="connsiteX2439" fmla="*/ 4806899 w 6739812"/>
              <a:gd name="connsiteY2439" fmla="*/ 3092289 h 5211717"/>
              <a:gd name="connsiteX2440" fmla="*/ 4849940 w 6739812"/>
              <a:gd name="connsiteY2440" fmla="*/ 3122279 h 5211717"/>
              <a:gd name="connsiteX2441" fmla="*/ 4864934 w 6739812"/>
              <a:gd name="connsiteY2441" fmla="*/ 3125888 h 5211717"/>
              <a:gd name="connsiteX2442" fmla="*/ 4875764 w 6739812"/>
              <a:gd name="connsiteY2442" fmla="*/ 3111449 h 5211717"/>
              <a:gd name="connsiteX2443" fmla="*/ 4882984 w 6739812"/>
              <a:gd name="connsiteY2443" fmla="*/ 3112004 h 5211717"/>
              <a:gd name="connsiteX2444" fmla="*/ 4908253 w 6739812"/>
              <a:gd name="connsiteY2444" fmla="*/ 3083125 h 5211717"/>
              <a:gd name="connsiteX2445" fmla="*/ 4940186 w 6739812"/>
              <a:gd name="connsiteY2445" fmla="*/ 3068408 h 5211717"/>
              <a:gd name="connsiteX2446" fmla="*/ 4959624 w 6739812"/>
              <a:gd name="connsiteY2446" fmla="*/ 3049526 h 5211717"/>
              <a:gd name="connsiteX2447" fmla="*/ 4961012 w 6739812"/>
              <a:gd name="connsiteY2447" fmla="*/ 3030644 h 5211717"/>
              <a:gd name="connsiteX2448" fmla="*/ 4969065 w 6739812"/>
              <a:gd name="connsiteY2448" fmla="*/ 3018703 h 5211717"/>
              <a:gd name="connsiteX2449" fmla="*/ 4977673 w 6739812"/>
              <a:gd name="connsiteY2449" fmla="*/ 3022869 h 5211717"/>
              <a:gd name="connsiteX2450" fmla="*/ 5011828 w 6739812"/>
              <a:gd name="connsiteY2450" fmla="*/ 2945673 h 5211717"/>
              <a:gd name="connsiteX2451" fmla="*/ 5002942 w 6739812"/>
              <a:gd name="connsiteY2451" fmla="*/ 2909852 h 5211717"/>
              <a:gd name="connsiteX2452" fmla="*/ 4988780 w 6739812"/>
              <a:gd name="connsiteY2452" fmla="*/ 2882639 h 5211717"/>
              <a:gd name="connsiteX2453" fmla="*/ 4983227 w 6739812"/>
              <a:gd name="connsiteY2453" fmla="*/ 2876808 h 5211717"/>
              <a:gd name="connsiteX2454" fmla="*/ 4946850 w 6739812"/>
              <a:gd name="connsiteY2454" fmla="*/ 2881251 h 5211717"/>
              <a:gd name="connsiteX2455" fmla="*/ 4947128 w 6739812"/>
              <a:gd name="connsiteY2455" fmla="*/ 2930956 h 5211717"/>
              <a:gd name="connsiteX2456" fmla="*/ 4930467 w 6739812"/>
              <a:gd name="connsiteY2456" fmla="*/ 2918738 h 5211717"/>
              <a:gd name="connsiteX2457" fmla="*/ 4922414 w 6739812"/>
              <a:gd name="connsiteY2457" fmla="*/ 2904299 h 5211717"/>
              <a:gd name="connsiteX2458" fmla="*/ 4910196 w 6739812"/>
              <a:gd name="connsiteY2458" fmla="*/ 2874587 h 5211717"/>
              <a:gd name="connsiteX2459" fmla="*/ 4920748 w 6739812"/>
              <a:gd name="connsiteY2459" fmla="*/ 2809054 h 5211717"/>
              <a:gd name="connsiteX2460" fmla="*/ 4948239 w 6739812"/>
              <a:gd name="connsiteY2460" fmla="*/ 2800446 h 5211717"/>
              <a:gd name="connsiteX2461" fmla="*/ 4949627 w 6739812"/>
              <a:gd name="connsiteY2461" fmla="*/ 2767957 h 5211717"/>
              <a:gd name="connsiteX2462" fmla="*/ 4937687 w 6739812"/>
              <a:gd name="connsiteY2462" fmla="*/ 2742133 h 5211717"/>
              <a:gd name="connsiteX2463" fmla="*/ 4905476 w 6739812"/>
              <a:gd name="connsiteY2463" fmla="*/ 2685763 h 5211717"/>
              <a:gd name="connsiteX2464" fmla="*/ 4899922 w 6739812"/>
              <a:gd name="connsiteY2464" fmla="*/ 2670213 h 5211717"/>
              <a:gd name="connsiteX2465" fmla="*/ 4848273 w 6739812"/>
              <a:gd name="connsiteY2465" fmla="*/ 2559141 h 5211717"/>
              <a:gd name="connsiteX2466" fmla="*/ 4833279 w 6739812"/>
              <a:gd name="connsiteY2466" fmla="*/ 2516378 h 5211717"/>
              <a:gd name="connsiteX2467" fmla="*/ 4835778 w 6739812"/>
              <a:gd name="connsiteY2467" fmla="*/ 2506659 h 5211717"/>
              <a:gd name="connsiteX2468" fmla="*/ 4846607 w 6739812"/>
              <a:gd name="connsiteY2468" fmla="*/ 2517766 h 5211717"/>
              <a:gd name="connsiteX2469" fmla="*/ 4860769 w 6739812"/>
              <a:gd name="connsiteY2469" fmla="*/ 2547478 h 5211717"/>
              <a:gd name="connsiteX2470" fmla="*/ 4875764 w 6739812"/>
              <a:gd name="connsiteY2470" fmla="*/ 2592462 h 5211717"/>
              <a:gd name="connsiteX2471" fmla="*/ 4890203 w 6739812"/>
              <a:gd name="connsiteY2471" fmla="*/ 2624396 h 5211717"/>
              <a:gd name="connsiteX2472" fmla="*/ 4907697 w 6739812"/>
              <a:gd name="connsiteY2472" fmla="*/ 2644111 h 5211717"/>
              <a:gd name="connsiteX2473" fmla="*/ 4909641 w 6739812"/>
              <a:gd name="connsiteY2473" fmla="*/ 2633559 h 5211717"/>
              <a:gd name="connsiteX2474" fmla="*/ 4921859 w 6739812"/>
              <a:gd name="connsiteY2474" fmla="*/ 2630505 h 5211717"/>
              <a:gd name="connsiteX2475" fmla="*/ 4949905 w 6739812"/>
              <a:gd name="connsiteY2475" fmla="*/ 2647999 h 5211717"/>
              <a:gd name="connsiteX2476" fmla="*/ 4976007 w 6739812"/>
              <a:gd name="connsiteY2476" fmla="*/ 2682153 h 5211717"/>
              <a:gd name="connsiteX2477" fmla="*/ 4996277 w 6739812"/>
              <a:gd name="connsiteY2477" fmla="*/ 2730748 h 5211717"/>
              <a:gd name="connsiteX2478" fmla="*/ 5014327 w 6739812"/>
              <a:gd name="connsiteY2478" fmla="*/ 2760460 h 5211717"/>
              <a:gd name="connsiteX2479" fmla="*/ 5017937 w 6739812"/>
              <a:gd name="connsiteY2479" fmla="*/ 2746020 h 5211717"/>
              <a:gd name="connsiteX2480" fmla="*/ 5028211 w 6739812"/>
              <a:gd name="connsiteY2480" fmla="*/ 2739356 h 5211717"/>
              <a:gd name="connsiteX2481" fmla="*/ 5041540 w 6739812"/>
              <a:gd name="connsiteY2481" fmla="*/ 2739356 h 5211717"/>
              <a:gd name="connsiteX2482" fmla="*/ 5054313 w 6739812"/>
              <a:gd name="connsiteY2482" fmla="*/ 2739356 h 5211717"/>
              <a:gd name="connsiteX2483" fmla="*/ 5079860 w 6739812"/>
              <a:gd name="connsiteY2483" fmla="*/ 2760182 h 5211717"/>
              <a:gd name="connsiteX2484" fmla="*/ 5095965 w 6739812"/>
              <a:gd name="connsiteY2484" fmla="*/ 2757127 h 5211717"/>
              <a:gd name="connsiteX2485" fmla="*/ 5103185 w 6739812"/>
              <a:gd name="connsiteY2485" fmla="*/ 2736024 h 5211717"/>
              <a:gd name="connsiteX2486" fmla="*/ 5114848 w 6739812"/>
              <a:gd name="connsiteY2486" fmla="*/ 2731303 h 5211717"/>
              <a:gd name="connsiteX2487" fmla="*/ 5135118 w 6739812"/>
              <a:gd name="connsiteY2487" fmla="*/ 2738523 h 5211717"/>
              <a:gd name="connsiteX2488" fmla="*/ 5159832 w 6739812"/>
              <a:gd name="connsiteY2488" fmla="*/ 2723806 h 5211717"/>
              <a:gd name="connsiteX2489" fmla="*/ 5167329 w 6739812"/>
              <a:gd name="connsiteY2489" fmla="*/ 2703257 h 5211717"/>
              <a:gd name="connsiteX2490" fmla="*/ 5192598 w 6739812"/>
              <a:gd name="connsiteY2490" fmla="*/ 2700758 h 5211717"/>
              <a:gd name="connsiteX2491" fmla="*/ 5203150 w 6739812"/>
              <a:gd name="connsiteY2491" fmla="*/ 2688262 h 5211717"/>
              <a:gd name="connsiteX2492" fmla="*/ 5212314 w 6739812"/>
              <a:gd name="connsiteY2492" fmla="*/ 2687429 h 5211717"/>
              <a:gd name="connsiteX2493" fmla="*/ 5243692 w 6739812"/>
              <a:gd name="connsiteY2493" fmla="*/ 2722417 h 5211717"/>
              <a:gd name="connsiteX2494" fmla="*/ 5237027 w 6739812"/>
              <a:gd name="connsiteY2494" fmla="*/ 2681876 h 5211717"/>
              <a:gd name="connsiteX2495" fmla="*/ 5228141 w 6739812"/>
              <a:gd name="connsiteY2495" fmla="*/ 2654385 h 5211717"/>
              <a:gd name="connsiteX2496" fmla="*/ 5225643 w 6739812"/>
              <a:gd name="connsiteY2496" fmla="*/ 2628839 h 5211717"/>
              <a:gd name="connsiteX2497" fmla="*/ 5192043 w 6739812"/>
              <a:gd name="connsiteY2497" fmla="*/ 2549699 h 5211717"/>
              <a:gd name="connsiteX2498" fmla="*/ 5181491 w 6739812"/>
              <a:gd name="connsiteY2498" fmla="*/ 2546090 h 5211717"/>
              <a:gd name="connsiteX2499" fmla="*/ 5186212 w 6739812"/>
              <a:gd name="connsiteY2499" fmla="*/ 2575524 h 5211717"/>
              <a:gd name="connsiteX2500" fmla="*/ 5171495 w 6739812"/>
              <a:gd name="connsiteY2500" fmla="*/ 2572192 h 5211717"/>
              <a:gd name="connsiteX2501" fmla="*/ 5149280 w 6739812"/>
              <a:gd name="connsiteY2501" fmla="*/ 2524708 h 5211717"/>
              <a:gd name="connsiteX2502" fmla="*/ 5135951 w 6739812"/>
              <a:gd name="connsiteY2502" fmla="*/ 2502216 h 5211717"/>
              <a:gd name="connsiteX2503" fmla="*/ 5103463 w 6739812"/>
              <a:gd name="connsiteY2503" fmla="*/ 2514989 h 5211717"/>
              <a:gd name="connsiteX2504" fmla="*/ 5084580 w 6739812"/>
              <a:gd name="connsiteY2504" fmla="*/ 2519154 h 5211717"/>
              <a:gd name="connsiteX2505" fmla="*/ 5067919 w 6739812"/>
              <a:gd name="connsiteY2505" fmla="*/ 2503327 h 5211717"/>
              <a:gd name="connsiteX2506" fmla="*/ 5038763 w 6739812"/>
              <a:gd name="connsiteY2506" fmla="*/ 2472782 h 5211717"/>
              <a:gd name="connsiteX2507" fmla="*/ 5007663 w 6739812"/>
              <a:gd name="connsiteY2507" fmla="*/ 2446957 h 5211717"/>
              <a:gd name="connsiteX2508" fmla="*/ 4999332 w 6739812"/>
              <a:gd name="connsiteY2508" fmla="*/ 2443070 h 5211717"/>
              <a:gd name="connsiteX2509" fmla="*/ 4992112 w 6739812"/>
              <a:gd name="connsiteY2509" fmla="*/ 2478891 h 5211717"/>
              <a:gd name="connsiteX2510" fmla="*/ 4982671 w 6739812"/>
              <a:gd name="connsiteY2510" fmla="*/ 2503049 h 5211717"/>
              <a:gd name="connsiteX2511" fmla="*/ 4960457 w 6739812"/>
              <a:gd name="connsiteY2511" fmla="*/ 2489443 h 5211717"/>
              <a:gd name="connsiteX2512" fmla="*/ 4911863 w 6739812"/>
              <a:gd name="connsiteY2512" fmla="*/ 2445569 h 5211717"/>
              <a:gd name="connsiteX2513" fmla="*/ 4897979 w 6739812"/>
              <a:gd name="connsiteY2513" fmla="*/ 2443903 h 5211717"/>
              <a:gd name="connsiteX2514" fmla="*/ 4893258 w 6739812"/>
              <a:gd name="connsiteY2514" fmla="*/ 2434462 h 5211717"/>
              <a:gd name="connsiteX2515" fmla="*/ 4901866 w 6739812"/>
              <a:gd name="connsiteY2515" fmla="*/ 2416690 h 5211717"/>
              <a:gd name="connsiteX2516" fmla="*/ 4919915 w 6739812"/>
              <a:gd name="connsiteY2516" fmla="*/ 2419467 h 5211717"/>
              <a:gd name="connsiteX2517" fmla="*/ 4929912 w 6739812"/>
              <a:gd name="connsiteY2517" fmla="*/ 2419467 h 5211717"/>
              <a:gd name="connsiteX2518" fmla="*/ 4946295 w 6739812"/>
              <a:gd name="connsiteY2518" fmla="*/ 2380869 h 5211717"/>
              <a:gd name="connsiteX2519" fmla="*/ 4944629 w 6739812"/>
              <a:gd name="connsiteY2519" fmla="*/ 2364486 h 5211717"/>
              <a:gd name="connsiteX2520" fmla="*/ 4939908 w 6739812"/>
              <a:gd name="connsiteY2520" fmla="*/ 2360321 h 5211717"/>
              <a:gd name="connsiteX2521" fmla="*/ 4914084 w 6739812"/>
              <a:gd name="connsiteY2521" fmla="*/ 2364208 h 5211717"/>
              <a:gd name="connsiteX2522" fmla="*/ 4892425 w 6739812"/>
              <a:gd name="connsiteY2522" fmla="*/ 2377259 h 5211717"/>
              <a:gd name="connsiteX2523" fmla="*/ 4858825 w 6739812"/>
              <a:gd name="connsiteY2523" fmla="*/ 2362820 h 5211717"/>
              <a:gd name="connsiteX2524" fmla="*/ 4834389 w 6739812"/>
              <a:gd name="connsiteY2524" fmla="*/ 2384201 h 5211717"/>
              <a:gd name="connsiteX2525" fmla="*/ 4818006 w 6739812"/>
              <a:gd name="connsiteY2525" fmla="*/ 2393087 h 5211717"/>
              <a:gd name="connsiteX2526" fmla="*/ 4793848 w 6739812"/>
              <a:gd name="connsiteY2526" fmla="*/ 2400029 h 5211717"/>
              <a:gd name="connsiteX2527" fmla="*/ 4776632 w 6739812"/>
              <a:gd name="connsiteY2527" fmla="*/ 2391143 h 5211717"/>
              <a:gd name="connsiteX2528" fmla="*/ 4746642 w 6739812"/>
              <a:gd name="connsiteY2528" fmla="*/ 2367263 h 5211717"/>
              <a:gd name="connsiteX2529" fmla="*/ 4717208 w 6739812"/>
              <a:gd name="connsiteY2529" fmla="*/ 2370317 h 5211717"/>
              <a:gd name="connsiteX2530" fmla="*/ 4714431 w 6739812"/>
              <a:gd name="connsiteY2530" fmla="*/ 2378925 h 5211717"/>
              <a:gd name="connsiteX2531" fmla="*/ 4716097 w 6739812"/>
              <a:gd name="connsiteY2531" fmla="*/ 2423354 h 5211717"/>
              <a:gd name="connsiteX2532" fmla="*/ 4700825 w 6739812"/>
              <a:gd name="connsiteY2532" fmla="*/ 2427242 h 5211717"/>
              <a:gd name="connsiteX2533" fmla="*/ 4695549 w 6739812"/>
              <a:gd name="connsiteY2533" fmla="*/ 2417801 h 5211717"/>
              <a:gd name="connsiteX2534" fmla="*/ 4694160 w 6739812"/>
              <a:gd name="connsiteY2534" fmla="*/ 2409193 h 5211717"/>
              <a:gd name="connsiteX2535" fmla="*/ 4693883 w 6739812"/>
              <a:gd name="connsiteY2535" fmla="*/ 2401695 h 5211717"/>
              <a:gd name="connsiteX2536" fmla="*/ 4689162 w 6739812"/>
              <a:gd name="connsiteY2536" fmla="*/ 2387533 h 5211717"/>
              <a:gd name="connsiteX2537" fmla="*/ 4676389 w 6739812"/>
              <a:gd name="connsiteY2537" fmla="*/ 2366985 h 5211717"/>
              <a:gd name="connsiteX2538" fmla="*/ 4665281 w 6739812"/>
              <a:gd name="connsiteY2538" fmla="*/ 2380314 h 5211717"/>
              <a:gd name="connsiteX2539" fmla="*/ 4650009 w 6739812"/>
              <a:gd name="connsiteY2539" fmla="*/ 2391699 h 5211717"/>
              <a:gd name="connsiteX2540" fmla="*/ 4619742 w 6739812"/>
              <a:gd name="connsiteY2540" fmla="*/ 2408082 h 5211717"/>
              <a:gd name="connsiteX2541" fmla="*/ 4622518 w 6739812"/>
              <a:gd name="connsiteY2541" fmla="*/ 2425020 h 5211717"/>
              <a:gd name="connsiteX2542" fmla="*/ 4635014 w 6739812"/>
              <a:gd name="connsiteY2542" fmla="*/ 2442792 h 5211717"/>
              <a:gd name="connsiteX2543" fmla="*/ 4645566 w 6739812"/>
              <a:gd name="connsiteY2543" fmla="*/ 2467506 h 5211717"/>
              <a:gd name="connsiteX2544" fmla="*/ 4640290 w 6739812"/>
              <a:gd name="connsiteY2544" fmla="*/ 2499994 h 5211717"/>
              <a:gd name="connsiteX2545" fmla="*/ 4627239 w 6739812"/>
              <a:gd name="connsiteY2545" fmla="*/ 2499994 h 5211717"/>
              <a:gd name="connsiteX2546" fmla="*/ 4589752 w 6739812"/>
              <a:gd name="connsiteY2546" fmla="*/ 2539147 h 5211717"/>
              <a:gd name="connsiteX2547" fmla="*/ 4611689 w 6739812"/>
              <a:gd name="connsiteY2547" fmla="*/ 2601348 h 5211717"/>
              <a:gd name="connsiteX2548" fmla="*/ 4619742 w 6739812"/>
              <a:gd name="connsiteY2548" fmla="*/ 2616065 h 5211717"/>
              <a:gd name="connsiteX2549" fmla="*/ 4627794 w 6739812"/>
              <a:gd name="connsiteY2549" fmla="*/ 2642167 h 5211717"/>
              <a:gd name="connsiteX2550" fmla="*/ 4617242 w 6739812"/>
              <a:gd name="connsiteY2550" fmla="*/ 2640501 h 5211717"/>
              <a:gd name="connsiteX2551" fmla="*/ 4603636 w 6739812"/>
              <a:gd name="connsiteY2551" fmla="*/ 2609956 h 5211717"/>
              <a:gd name="connsiteX2552" fmla="*/ 4588641 w 6739812"/>
              <a:gd name="connsiteY2552" fmla="*/ 2588853 h 5211717"/>
              <a:gd name="connsiteX2553" fmla="*/ 4582255 w 6739812"/>
              <a:gd name="connsiteY2553" fmla="*/ 2597183 h 5211717"/>
              <a:gd name="connsiteX2554" fmla="*/ 4560873 w 6739812"/>
              <a:gd name="connsiteY2554" fmla="*/ 2618009 h 5211717"/>
              <a:gd name="connsiteX2555" fmla="*/ 4552265 w 6739812"/>
              <a:gd name="connsiteY2555" fmla="*/ 2621063 h 5211717"/>
              <a:gd name="connsiteX2556" fmla="*/ 4523664 w 6739812"/>
              <a:gd name="connsiteY2556" fmla="*/ 2618287 h 5211717"/>
              <a:gd name="connsiteX2557" fmla="*/ 4497562 w 6739812"/>
              <a:gd name="connsiteY2557" fmla="*/ 2621341 h 5211717"/>
              <a:gd name="connsiteX2558" fmla="*/ 4390099 w 6739812"/>
              <a:gd name="connsiteY2558" fmla="*/ 2650498 h 5211717"/>
              <a:gd name="connsiteX2559" fmla="*/ 4374827 w 6739812"/>
              <a:gd name="connsiteY2559" fmla="*/ 2654663 h 5211717"/>
              <a:gd name="connsiteX2560" fmla="*/ 4353167 w 6739812"/>
              <a:gd name="connsiteY2560" fmla="*/ 2632726 h 5211717"/>
              <a:gd name="connsiteX2561" fmla="*/ 4340672 w 6739812"/>
              <a:gd name="connsiteY2561" fmla="*/ 2617176 h 5211717"/>
              <a:gd name="connsiteX2562" fmla="*/ 4298187 w 6739812"/>
              <a:gd name="connsiteY2562" fmla="*/ 2605236 h 5211717"/>
              <a:gd name="connsiteX2563" fmla="*/ 4299020 w 6739812"/>
              <a:gd name="connsiteY2563" fmla="*/ 2628006 h 5211717"/>
              <a:gd name="connsiteX2564" fmla="*/ 4302630 w 6739812"/>
              <a:gd name="connsiteY2564" fmla="*/ 2656051 h 5211717"/>
              <a:gd name="connsiteX2565" fmla="*/ 4283747 w 6739812"/>
              <a:gd name="connsiteY2565" fmla="*/ 2659383 h 5211717"/>
              <a:gd name="connsiteX2566" fmla="*/ 4267364 w 6739812"/>
              <a:gd name="connsiteY2566" fmla="*/ 2643000 h 5211717"/>
              <a:gd name="connsiteX2567" fmla="*/ 4251814 w 6739812"/>
              <a:gd name="connsiteY2567" fmla="*/ 2654108 h 5211717"/>
              <a:gd name="connsiteX2568" fmla="*/ 4242928 w 6739812"/>
              <a:gd name="connsiteY2568" fmla="*/ 2654663 h 5211717"/>
              <a:gd name="connsiteX2569" fmla="*/ 4228211 w 6739812"/>
              <a:gd name="connsiteY2569" fmla="*/ 2631338 h 5211717"/>
              <a:gd name="connsiteX2570" fmla="*/ 4217659 w 6739812"/>
              <a:gd name="connsiteY2570" fmla="*/ 2620786 h 5211717"/>
              <a:gd name="connsiteX2571" fmla="*/ 4183226 w 6739812"/>
              <a:gd name="connsiteY2571" fmla="*/ 2643556 h 5211717"/>
              <a:gd name="connsiteX2572" fmla="*/ 4191834 w 6739812"/>
              <a:gd name="connsiteY2572" fmla="*/ 2679377 h 5211717"/>
              <a:gd name="connsiteX2573" fmla="*/ 4188225 w 6739812"/>
              <a:gd name="connsiteY2573" fmla="*/ 2689928 h 5211717"/>
              <a:gd name="connsiteX2574" fmla="*/ 4153792 w 6739812"/>
              <a:gd name="connsiteY2574" fmla="*/ 2649109 h 5211717"/>
              <a:gd name="connsiteX2575" fmla="*/ 4080207 w 6739812"/>
              <a:gd name="connsiteY2575" fmla="*/ 2676600 h 5211717"/>
              <a:gd name="connsiteX2576" fmla="*/ 4054382 w 6739812"/>
              <a:gd name="connsiteY2576" fmla="*/ 2703257 h 5211717"/>
              <a:gd name="connsiteX2577" fmla="*/ 4050772 w 6739812"/>
              <a:gd name="connsiteY2577" fmla="*/ 2710755 h 5211717"/>
              <a:gd name="connsiteX2578" fmla="*/ 4022449 w 6739812"/>
              <a:gd name="connsiteY2578" fmla="*/ 2762403 h 5211717"/>
              <a:gd name="connsiteX2579" fmla="*/ 4001900 w 6739812"/>
              <a:gd name="connsiteY2579" fmla="*/ 2777953 h 5211717"/>
              <a:gd name="connsiteX2580" fmla="*/ 3990515 w 6739812"/>
              <a:gd name="connsiteY2580" fmla="*/ 2806277 h 5211717"/>
              <a:gd name="connsiteX2581" fmla="*/ 3972744 w 6739812"/>
              <a:gd name="connsiteY2581" fmla="*/ 2842376 h 5211717"/>
              <a:gd name="connsiteX2582" fmla="*/ 3968023 w 6739812"/>
              <a:gd name="connsiteY2582" fmla="*/ 2847096 h 5211717"/>
              <a:gd name="connsiteX2583" fmla="*/ 3976631 w 6739812"/>
              <a:gd name="connsiteY2583" fmla="*/ 2873754 h 5211717"/>
              <a:gd name="connsiteX2584" fmla="*/ 3983851 w 6739812"/>
              <a:gd name="connsiteY2584" fmla="*/ 2887360 h 5211717"/>
              <a:gd name="connsiteX2585" fmla="*/ 3994125 w 6739812"/>
              <a:gd name="connsiteY2585" fmla="*/ 2896801 h 5211717"/>
              <a:gd name="connsiteX2586" fmla="*/ 4044941 w 6739812"/>
              <a:gd name="connsiteY2586" fmla="*/ 2904299 h 5211717"/>
              <a:gd name="connsiteX2587" fmla="*/ 4057992 w 6739812"/>
              <a:gd name="connsiteY2587" fmla="*/ 2903188 h 5211717"/>
              <a:gd name="connsiteX2588" fmla="*/ 4117138 w 6739812"/>
              <a:gd name="connsiteY2588" fmla="*/ 2865423 h 5211717"/>
              <a:gd name="connsiteX2589" fmla="*/ 4122137 w 6739812"/>
              <a:gd name="connsiteY2589" fmla="*/ 2860980 h 5211717"/>
              <a:gd name="connsiteX2590" fmla="*/ 4187669 w 6739812"/>
              <a:gd name="connsiteY2590" fmla="*/ 2845986 h 5211717"/>
              <a:gd name="connsiteX2591" fmla="*/ 4205163 w 6739812"/>
              <a:gd name="connsiteY2591" fmla="*/ 2823771 h 5211717"/>
              <a:gd name="connsiteX2592" fmla="*/ 4226822 w 6739812"/>
              <a:gd name="connsiteY2592" fmla="*/ 2837377 h 5211717"/>
              <a:gd name="connsiteX2593" fmla="*/ 4247371 w 6739812"/>
              <a:gd name="connsiteY2593" fmla="*/ 2855982 h 5211717"/>
              <a:gd name="connsiteX2594" fmla="*/ 4282914 w 6739812"/>
              <a:gd name="connsiteY2594" fmla="*/ 2835156 h 5211717"/>
              <a:gd name="connsiteX2595" fmla="*/ 4314292 w 6739812"/>
              <a:gd name="connsiteY2595" fmla="*/ 2836822 h 5211717"/>
              <a:gd name="connsiteX2596" fmla="*/ 4313459 w 6739812"/>
              <a:gd name="connsiteY2596" fmla="*/ 2807665 h 5211717"/>
              <a:gd name="connsiteX2597" fmla="*/ 4310127 w 6739812"/>
              <a:gd name="connsiteY2597" fmla="*/ 2773233 h 5211717"/>
              <a:gd name="connsiteX2598" fmla="*/ 4340394 w 6739812"/>
              <a:gd name="connsiteY2598" fmla="*/ 2801279 h 5211717"/>
              <a:gd name="connsiteX2599" fmla="*/ 4362886 w 6739812"/>
              <a:gd name="connsiteY2599" fmla="*/ 2826548 h 5211717"/>
              <a:gd name="connsiteX2600" fmla="*/ 4371217 w 6739812"/>
              <a:gd name="connsiteY2600" fmla="*/ 2821827 h 5211717"/>
              <a:gd name="connsiteX2601" fmla="*/ 4364275 w 6739812"/>
              <a:gd name="connsiteY2601" fmla="*/ 2782396 h 5211717"/>
              <a:gd name="connsiteX2602" fmla="*/ 4361220 w 6739812"/>
              <a:gd name="connsiteY2602" fmla="*/ 2756572 h 5211717"/>
              <a:gd name="connsiteX2603" fmla="*/ 4380380 w 6739812"/>
              <a:gd name="connsiteY2603" fmla="*/ 2787950 h 5211717"/>
              <a:gd name="connsiteX2604" fmla="*/ 4393709 w 6739812"/>
              <a:gd name="connsiteY2604" fmla="*/ 2810720 h 5211717"/>
              <a:gd name="connsiteX2605" fmla="*/ 4420367 w 6739812"/>
              <a:gd name="connsiteY2605" fmla="*/ 2808776 h 5211717"/>
              <a:gd name="connsiteX2606" fmla="*/ 4476458 w 6739812"/>
              <a:gd name="connsiteY2606" fmla="*/ 2803500 h 5211717"/>
              <a:gd name="connsiteX2607" fmla="*/ 4512834 w 6739812"/>
              <a:gd name="connsiteY2607" fmla="*/ 2800446 h 5211717"/>
              <a:gd name="connsiteX2608" fmla="*/ 4503115 w 6739812"/>
              <a:gd name="connsiteY2608" fmla="*/ 2764902 h 5211717"/>
              <a:gd name="connsiteX2609" fmla="*/ 4492841 w 6739812"/>
              <a:gd name="connsiteY2609" fmla="*/ 2737967 h 5211717"/>
              <a:gd name="connsiteX2610" fmla="*/ 4497562 w 6739812"/>
              <a:gd name="connsiteY2610" fmla="*/ 2734635 h 5211717"/>
              <a:gd name="connsiteX2611" fmla="*/ 4548378 w 6739812"/>
              <a:gd name="connsiteY2611" fmla="*/ 2811831 h 5211717"/>
              <a:gd name="connsiteX2612" fmla="*/ 4563372 w 6739812"/>
              <a:gd name="connsiteY2612" fmla="*/ 2835989 h 5211717"/>
              <a:gd name="connsiteX2613" fmla="*/ 4600026 w 6739812"/>
              <a:gd name="connsiteY2613" fmla="*/ 2908742 h 5211717"/>
              <a:gd name="connsiteX2614" fmla="*/ 4600304 w 6739812"/>
              <a:gd name="connsiteY2614" fmla="*/ 2927624 h 5211717"/>
              <a:gd name="connsiteX2615" fmla="*/ 4588641 w 6739812"/>
              <a:gd name="connsiteY2615" fmla="*/ 2915128 h 5211717"/>
              <a:gd name="connsiteX2616" fmla="*/ 4566982 w 6739812"/>
              <a:gd name="connsiteY2616" fmla="*/ 2903743 h 5211717"/>
              <a:gd name="connsiteX2617" fmla="*/ 4502838 w 6739812"/>
              <a:gd name="connsiteY2617" fmla="*/ 2923181 h 5211717"/>
              <a:gd name="connsiteX2618" fmla="*/ 4480623 w 6739812"/>
              <a:gd name="connsiteY2618" fmla="*/ 2919293 h 5211717"/>
              <a:gd name="connsiteX2619" fmla="*/ 4444247 w 6739812"/>
              <a:gd name="connsiteY2619" fmla="*/ 2922626 h 5211717"/>
              <a:gd name="connsiteX2620" fmla="*/ 4428419 w 6739812"/>
              <a:gd name="connsiteY2620" fmla="*/ 2934010 h 5211717"/>
              <a:gd name="connsiteX2621" fmla="*/ 4361220 w 6739812"/>
              <a:gd name="connsiteY2621" fmla="*/ 2946506 h 5211717"/>
              <a:gd name="connsiteX2622" fmla="*/ 4329565 w 6739812"/>
              <a:gd name="connsiteY2622" fmla="*/ 2945118 h 5211717"/>
              <a:gd name="connsiteX2623" fmla="*/ 4291245 w 6739812"/>
              <a:gd name="connsiteY2623" fmla="*/ 2951782 h 5211717"/>
              <a:gd name="connsiteX2624" fmla="*/ 4279027 w 6739812"/>
              <a:gd name="connsiteY2624" fmla="*/ 2955114 h 5211717"/>
              <a:gd name="connsiteX2625" fmla="*/ 4230432 w 6739812"/>
              <a:gd name="connsiteY2625" fmla="*/ 2954003 h 5211717"/>
              <a:gd name="connsiteX2626" fmla="*/ 4211828 w 6739812"/>
              <a:gd name="connsiteY2626" fmla="*/ 2958447 h 5211717"/>
              <a:gd name="connsiteX2627" fmla="*/ 4210439 w 6739812"/>
              <a:gd name="connsiteY2627" fmla="*/ 2999821 h 5211717"/>
              <a:gd name="connsiteX2628" fmla="*/ 4223768 w 6739812"/>
              <a:gd name="connsiteY2628" fmla="*/ 3042029 h 5211717"/>
              <a:gd name="connsiteX2629" fmla="*/ 4226267 w 6739812"/>
              <a:gd name="connsiteY2629" fmla="*/ 3060356 h 5211717"/>
              <a:gd name="connsiteX2630" fmla="*/ 4207940 w 6739812"/>
              <a:gd name="connsiteY2630" fmla="*/ 3030644 h 5211717"/>
              <a:gd name="connsiteX2631" fmla="*/ 4169065 w 6739812"/>
              <a:gd name="connsiteY2631" fmla="*/ 2961501 h 5211717"/>
              <a:gd name="connsiteX2632" fmla="*/ 4155181 w 6739812"/>
              <a:gd name="connsiteY2632" fmla="*/ 2952337 h 5211717"/>
              <a:gd name="connsiteX2633" fmla="*/ 4117694 w 6739812"/>
              <a:gd name="connsiteY2633" fmla="*/ 2968998 h 5211717"/>
              <a:gd name="connsiteX2634" fmla="*/ 4124358 w 6739812"/>
              <a:gd name="connsiteY2634" fmla="*/ 2993712 h 5211717"/>
              <a:gd name="connsiteX2635" fmla="*/ 4145739 w 6739812"/>
              <a:gd name="connsiteY2635" fmla="*/ 3032587 h 5211717"/>
              <a:gd name="connsiteX2636" fmla="*/ 4162123 w 6739812"/>
              <a:gd name="connsiteY2636" fmla="*/ 3047582 h 5211717"/>
              <a:gd name="connsiteX2637" fmla="*/ 4132411 w 6739812"/>
              <a:gd name="connsiteY2637" fmla="*/ 3082848 h 5211717"/>
              <a:gd name="connsiteX2638" fmla="*/ 4136298 w 6739812"/>
              <a:gd name="connsiteY2638" fmla="*/ 3101730 h 5211717"/>
              <a:gd name="connsiteX2639" fmla="*/ 4147961 w 6739812"/>
              <a:gd name="connsiteY2639" fmla="*/ 3116725 h 5211717"/>
              <a:gd name="connsiteX2640" fmla="*/ 4174618 w 6739812"/>
              <a:gd name="connsiteY2640" fmla="*/ 3115337 h 5211717"/>
              <a:gd name="connsiteX2641" fmla="*/ 4207107 w 6739812"/>
              <a:gd name="connsiteY2641" fmla="*/ 3119224 h 5211717"/>
              <a:gd name="connsiteX2642" fmla="*/ 4245427 w 6739812"/>
              <a:gd name="connsiteY2642" fmla="*/ 3103674 h 5211717"/>
              <a:gd name="connsiteX2643" fmla="*/ 4259867 w 6739812"/>
              <a:gd name="connsiteY2643" fmla="*/ 3105895 h 5211717"/>
              <a:gd name="connsiteX2644" fmla="*/ 4298464 w 6739812"/>
              <a:gd name="connsiteY2644" fmla="*/ 3116725 h 5211717"/>
              <a:gd name="connsiteX2645" fmla="*/ 4390099 w 6739812"/>
              <a:gd name="connsiteY2645" fmla="*/ 3129221 h 5211717"/>
              <a:gd name="connsiteX2646" fmla="*/ 4417590 w 6739812"/>
              <a:gd name="connsiteY2646" fmla="*/ 3156433 h 5211717"/>
              <a:gd name="connsiteX2647" fmla="*/ 4437305 w 6739812"/>
              <a:gd name="connsiteY2647" fmla="*/ 3171983 h 5211717"/>
              <a:gd name="connsiteX2648" fmla="*/ 4450911 w 6739812"/>
              <a:gd name="connsiteY2648" fmla="*/ 3163098 h 5211717"/>
              <a:gd name="connsiteX2649" fmla="*/ 4503115 w 6739812"/>
              <a:gd name="connsiteY2649" fmla="*/ 3190866 h 5211717"/>
              <a:gd name="connsiteX2650" fmla="*/ 4525608 w 6739812"/>
              <a:gd name="connsiteY2650" fmla="*/ 3203917 h 5211717"/>
              <a:gd name="connsiteX2651" fmla="*/ 4546156 w 6739812"/>
              <a:gd name="connsiteY2651" fmla="*/ 3195031 h 5211717"/>
              <a:gd name="connsiteX2652" fmla="*/ 4593639 w 6739812"/>
              <a:gd name="connsiteY2652" fmla="*/ 3200862 h 5211717"/>
              <a:gd name="connsiteX2653" fmla="*/ 4607246 w 6739812"/>
              <a:gd name="connsiteY2653" fmla="*/ 3223077 h 5211717"/>
              <a:gd name="connsiteX2654" fmla="*/ 4621130 w 6739812"/>
              <a:gd name="connsiteY2654" fmla="*/ 3266117 h 5211717"/>
              <a:gd name="connsiteX2655" fmla="*/ 4618631 w 6739812"/>
              <a:gd name="connsiteY2655" fmla="*/ 3275836 h 5211717"/>
              <a:gd name="connsiteX2656" fmla="*/ 4602248 w 6739812"/>
              <a:gd name="connsiteY2656" fmla="*/ 3278613 h 5211717"/>
              <a:gd name="connsiteX2657" fmla="*/ 4562539 w 6739812"/>
              <a:gd name="connsiteY2657" fmla="*/ 3291386 h 5211717"/>
              <a:gd name="connsiteX2658" fmla="*/ 4508391 w 6739812"/>
              <a:gd name="connsiteY2658" fmla="*/ 3303049 h 5211717"/>
              <a:gd name="connsiteX2659" fmla="*/ 4485344 w 6739812"/>
              <a:gd name="connsiteY2659" fmla="*/ 3305826 h 5211717"/>
              <a:gd name="connsiteX2660" fmla="*/ 4479512 w 6739812"/>
              <a:gd name="connsiteY2660" fmla="*/ 3299162 h 5211717"/>
              <a:gd name="connsiteX2661" fmla="*/ 4467572 w 6739812"/>
              <a:gd name="connsiteY2661" fmla="*/ 3269172 h 5211717"/>
              <a:gd name="connsiteX2662" fmla="*/ 4455632 w 6739812"/>
              <a:gd name="connsiteY2662" fmla="*/ 3227520 h 5211717"/>
              <a:gd name="connsiteX2663" fmla="*/ 4448135 w 6739812"/>
              <a:gd name="connsiteY2663" fmla="*/ 3213358 h 5211717"/>
              <a:gd name="connsiteX2664" fmla="*/ 4442859 w 6739812"/>
              <a:gd name="connsiteY2664" fmla="*/ 3208082 h 5211717"/>
              <a:gd name="connsiteX2665" fmla="*/ 4418700 w 6739812"/>
              <a:gd name="connsiteY2665" fmla="*/ 3216412 h 5211717"/>
              <a:gd name="connsiteX2666" fmla="*/ 4417034 w 6739812"/>
              <a:gd name="connsiteY2666" fmla="*/ 3249734 h 5211717"/>
              <a:gd name="connsiteX2667" fmla="*/ 4409815 w 6739812"/>
              <a:gd name="connsiteY2667" fmla="*/ 3300550 h 5211717"/>
              <a:gd name="connsiteX2668" fmla="*/ 4373161 w 6739812"/>
              <a:gd name="connsiteY2668" fmla="*/ 3311935 h 5211717"/>
              <a:gd name="connsiteX2669" fmla="*/ 4314848 w 6739812"/>
              <a:gd name="connsiteY2669" fmla="*/ 3338315 h 5211717"/>
              <a:gd name="connsiteX2670" fmla="*/ 4274861 w 6739812"/>
              <a:gd name="connsiteY2670" fmla="*/ 3341647 h 5211717"/>
              <a:gd name="connsiteX2671" fmla="*/ 4262088 w 6739812"/>
              <a:gd name="connsiteY2671" fmla="*/ 3351643 h 5211717"/>
              <a:gd name="connsiteX2672" fmla="*/ 4243483 w 6739812"/>
              <a:gd name="connsiteY2672" fmla="*/ 3380244 h 5211717"/>
              <a:gd name="connsiteX2673" fmla="*/ 4225434 w 6739812"/>
              <a:gd name="connsiteY2673" fmla="*/ 3402459 h 5211717"/>
              <a:gd name="connsiteX2674" fmla="*/ 4202387 w 6739812"/>
              <a:gd name="connsiteY2674" fmla="*/ 3421619 h 5211717"/>
              <a:gd name="connsiteX2675" fmla="*/ 4184892 w 6739812"/>
              <a:gd name="connsiteY2675" fmla="*/ 3411622 h 5211717"/>
              <a:gd name="connsiteX2676" fmla="*/ 4167398 w 6739812"/>
              <a:gd name="connsiteY2676" fmla="*/ 3392185 h 5211717"/>
              <a:gd name="connsiteX2677" fmla="*/ 4124636 w 6739812"/>
              <a:gd name="connsiteY2677" fmla="*/ 3393296 h 5211717"/>
              <a:gd name="connsiteX2678" fmla="*/ 4092147 w 6739812"/>
              <a:gd name="connsiteY2678" fmla="*/ 3386909 h 5211717"/>
              <a:gd name="connsiteX2679" fmla="*/ 4071598 w 6739812"/>
              <a:gd name="connsiteY2679" fmla="*/ 3377745 h 5211717"/>
              <a:gd name="connsiteX2680" fmla="*/ 4045497 w 6739812"/>
              <a:gd name="connsiteY2680" fmla="*/ 3379412 h 5211717"/>
              <a:gd name="connsiteX2681" fmla="*/ 4018006 w 6739812"/>
              <a:gd name="connsiteY2681" fmla="*/ 3396350 h 5211717"/>
              <a:gd name="connsiteX2682" fmla="*/ 4003566 w 6739812"/>
              <a:gd name="connsiteY2682" fmla="*/ 3394128 h 5211717"/>
              <a:gd name="connsiteX2683" fmla="*/ 3997735 w 6739812"/>
              <a:gd name="connsiteY2683" fmla="*/ 3386909 h 5211717"/>
              <a:gd name="connsiteX2684" fmla="*/ 3988294 w 6739812"/>
              <a:gd name="connsiteY2684" fmla="*/ 3360251 h 5211717"/>
              <a:gd name="connsiteX2685" fmla="*/ 3991071 w 6739812"/>
              <a:gd name="connsiteY2685" fmla="*/ 3313323 h 5211717"/>
              <a:gd name="connsiteX2686" fmla="*/ 4019672 w 6739812"/>
              <a:gd name="connsiteY2686" fmla="*/ 3307770 h 5211717"/>
              <a:gd name="connsiteX2687" fmla="*/ 4006343 w 6739812"/>
              <a:gd name="connsiteY2687" fmla="*/ 3260286 h 5211717"/>
              <a:gd name="connsiteX2688" fmla="*/ 3978297 w 6739812"/>
              <a:gd name="connsiteY2688" fmla="*/ 3193365 h 5211717"/>
              <a:gd name="connsiteX2689" fmla="*/ 3959137 w 6739812"/>
              <a:gd name="connsiteY2689" fmla="*/ 3164208 h 5211717"/>
              <a:gd name="connsiteX2690" fmla="*/ 3946642 w 6739812"/>
              <a:gd name="connsiteY2690" fmla="*/ 3182535 h 5211717"/>
              <a:gd name="connsiteX2691" fmla="*/ 3952195 w 6739812"/>
              <a:gd name="connsiteY2691" fmla="*/ 3206971 h 5211717"/>
              <a:gd name="connsiteX2692" fmla="*/ 3964136 w 6739812"/>
              <a:gd name="connsiteY2692" fmla="*/ 3257509 h 5211717"/>
              <a:gd name="connsiteX2693" fmla="*/ 3957749 w 6739812"/>
              <a:gd name="connsiteY2693" fmla="*/ 3313323 h 5211717"/>
              <a:gd name="connsiteX2694" fmla="*/ 3946086 w 6739812"/>
              <a:gd name="connsiteY2694" fmla="*/ 3297496 h 5211717"/>
              <a:gd name="connsiteX2695" fmla="*/ 3934702 w 6739812"/>
              <a:gd name="connsiteY2695" fmla="*/ 3266673 h 5211717"/>
              <a:gd name="connsiteX2696" fmla="*/ 3933313 w 6739812"/>
              <a:gd name="connsiteY2696" fmla="*/ 3248901 h 5211717"/>
              <a:gd name="connsiteX2697" fmla="*/ 3945531 w 6739812"/>
              <a:gd name="connsiteY2697" fmla="*/ 3229186 h 5211717"/>
              <a:gd name="connsiteX2698" fmla="*/ 3935257 w 6739812"/>
              <a:gd name="connsiteY2698" fmla="*/ 3181702 h 5211717"/>
              <a:gd name="connsiteX2699" fmla="*/ 3929148 w 6739812"/>
              <a:gd name="connsiteY2699" fmla="*/ 3149769 h 5211717"/>
              <a:gd name="connsiteX2700" fmla="*/ 3947475 w 6739812"/>
              <a:gd name="connsiteY2700" fmla="*/ 3128110 h 5211717"/>
              <a:gd name="connsiteX2701" fmla="*/ 3944143 w 6739812"/>
              <a:gd name="connsiteY2701" fmla="*/ 3099231 h 5211717"/>
              <a:gd name="connsiteX2702" fmla="*/ 3923594 w 6739812"/>
              <a:gd name="connsiteY2702" fmla="*/ 3005097 h 5211717"/>
              <a:gd name="connsiteX2703" fmla="*/ 3920818 w 6739812"/>
              <a:gd name="connsiteY2703" fmla="*/ 2992601 h 5211717"/>
              <a:gd name="connsiteX2704" fmla="*/ 3914153 w 6739812"/>
              <a:gd name="connsiteY2704" fmla="*/ 2977884 h 5211717"/>
              <a:gd name="connsiteX2705" fmla="*/ 3907489 w 6739812"/>
              <a:gd name="connsiteY2705" fmla="*/ 2966777 h 5211717"/>
              <a:gd name="connsiteX2706" fmla="*/ 3859450 w 6739812"/>
              <a:gd name="connsiteY2706" fmla="*/ 2973719 h 5211717"/>
              <a:gd name="connsiteX2707" fmla="*/ 3809745 w 6739812"/>
              <a:gd name="connsiteY2707" fmla="*/ 2992879 h 5211717"/>
              <a:gd name="connsiteX2708" fmla="*/ 3803914 w 6739812"/>
              <a:gd name="connsiteY2708" fmla="*/ 2983993 h 5211717"/>
              <a:gd name="connsiteX2709" fmla="*/ 3797805 w 6739812"/>
              <a:gd name="connsiteY2709" fmla="*/ 2967610 h 5211717"/>
              <a:gd name="connsiteX2710" fmla="*/ 3791973 w 6739812"/>
              <a:gd name="connsiteY2710" fmla="*/ 2934844 h 5211717"/>
              <a:gd name="connsiteX2711" fmla="*/ 3801415 w 6739812"/>
              <a:gd name="connsiteY2711" fmla="*/ 2925402 h 5211717"/>
              <a:gd name="connsiteX2712" fmla="*/ 3829738 w 6739812"/>
              <a:gd name="connsiteY2712" fmla="*/ 2928457 h 5211717"/>
              <a:gd name="connsiteX2713" fmla="*/ 3863615 w 6739812"/>
              <a:gd name="connsiteY2713" fmla="*/ 2928457 h 5211717"/>
              <a:gd name="connsiteX2714" fmla="*/ 3858894 w 6739812"/>
              <a:gd name="connsiteY2714" fmla="*/ 2890970 h 5211717"/>
              <a:gd name="connsiteX2715" fmla="*/ 3842789 w 6739812"/>
              <a:gd name="connsiteY2715" fmla="*/ 2842931 h 5211717"/>
              <a:gd name="connsiteX2716" fmla="*/ 3836958 w 6739812"/>
              <a:gd name="connsiteY2716" fmla="*/ 2831268 h 5211717"/>
              <a:gd name="connsiteX2717" fmla="*/ 3831682 w 6739812"/>
              <a:gd name="connsiteY2717" fmla="*/ 2826270 h 5211717"/>
              <a:gd name="connsiteX2718" fmla="*/ 3817242 w 6739812"/>
              <a:gd name="connsiteY2718" fmla="*/ 2824326 h 5211717"/>
              <a:gd name="connsiteX2719" fmla="*/ 3752265 w 6739812"/>
              <a:gd name="connsiteY2719" fmla="*/ 2830713 h 5211717"/>
              <a:gd name="connsiteX2720" fmla="*/ 3735326 w 6739812"/>
              <a:gd name="connsiteY2720" fmla="*/ 2854316 h 5211717"/>
              <a:gd name="connsiteX2721" fmla="*/ 3703948 w 6739812"/>
              <a:gd name="connsiteY2721" fmla="*/ 2884028 h 5211717"/>
              <a:gd name="connsiteX2722" fmla="*/ 3692841 w 6739812"/>
              <a:gd name="connsiteY2722" fmla="*/ 2881251 h 5211717"/>
              <a:gd name="connsiteX2723" fmla="*/ 3625087 w 6739812"/>
              <a:gd name="connsiteY2723" fmla="*/ 2930956 h 5211717"/>
              <a:gd name="connsiteX2724" fmla="*/ 3622032 w 6739812"/>
              <a:gd name="connsiteY2724" fmla="*/ 2954837 h 5211717"/>
              <a:gd name="connsiteX2725" fmla="*/ 3614257 w 6739812"/>
              <a:gd name="connsiteY2725" fmla="*/ 2983993 h 5211717"/>
              <a:gd name="connsiteX2726" fmla="*/ 3523456 w 6739812"/>
              <a:gd name="connsiteY2726" fmla="*/ 2993990 h 5211717"/>
              <a:gd name="connsiteX2727" fmla="*/ 3512904 w 6739812"/>
              <a:gd name="connsiteY2727" fmla="*/ 3016204 h 5211717"/>
              <a:gd name="connsiteX2728" fmla="*/ 3501796 w 6739812"/>
              <a:gd name="connsiteY2728" fmla="*/ 3046471 h 5211717"/>
              <a:gd name="connsiteX2729" fmla="*/ 3492911 w 6739812"/>
              <a:gd name="connsiteY2729" fmla="*/ 3039529 h 5211717"/>
              <a:gd name="connsiteX2730" fmla="*/ 3467364 w 6739812"/>
              <a:gd name="connsiteY2730" fmla="*/ 3028422 h 5211717"/>
              <a:gd name="connsiteX2731" fmla="*/ 3461532 w 6739812"/>
              <a:gd name="connsiteY2731" fmla="*/ 3030088 h 5211717"/>
              <a:gd name="connsiteX2732" fmla="*/ 3432098 w 6739812"/>
              <a:gd name="connsiteY2732" fmla="*/ 2988992 h 5211717"/>
              <a:gd name="connsiteX2733" fmla="*/ 3424045 w 6739812"/>
              <a:gd name="connsiteY2733" fmla="*/ 3024535 h 5211717"/>
              <a:gd name="connsiteX2734" fmla="*/ 3411550 w 6739812"/>
              <a:gd name="connsiteY2734" fmla="*/ 3012594 h 5211717"/>
              <a:gd name="connsiteX2735" fmla="*/ 3406551 w 6739812"/>
              <a:gd name="connsiteY2735" fmla="*/ 2989269 h 5211717"/>
              <a:gd name="connsiteX2736" fmla="*/ 3404330 w 6739812"/>
              <a:gd name="connsiteY2736" fmla="*/ 2977329 h 5211717"/>
              <a:gd name="connsiteX2737" fmla="*/ 3397943 w 6739812"/>
              <a:gd name="connsiteY2737" fmla="*/ 2961501 h 5211717"/>
              <a:gd name="connsiteX2738" fmla="*/ 3391279 w 6739812"/>
              <a:gd name="connsiteY2738" fmla="*/ 2949838 h 5211717"/>
              <a:gd name="connsiteX2739" fmla="*/ 3370453 w 6739812"/>
              <a:gd name="connsiteY2739" fmla="*/ 2955670 h 5211717"/>
              <a:gd name="connsiteX2740" fmla="*/ 3361567 w 6739812"/>
              <a:gd name="connsiteY2740" fmla="*/ 2966499 h 5211717"/>
              <a:gd name="connsiteX2741" fmla="*/ 3352404 w 6739812"/>
              <a:gd name="connsiteY2741" fmla="*/ 2985104 h 5211717"/>
              <a:gd name="connsiteX2742" fmla="*/ 3335743 w 6739812"/>
              <a:gd name="connsiteY2742" fmla="*/ 2974830 h 5211717"/>
              <a:gd name="connsiteX2743" fmla="*/ 3297423 w 6739812"/>
              <a:gd name="connsiteY2743" fmla="*/ 2919293 h 5211717"/>
              <a:gd name="connsiteX2744" fmla="*/ 3285482 w 6739812"/>
              <a:gd name="connsiteY2744" fmla="*/ 2913462 h 5211717"/>
              <a:gd name="connsiteX2745" fmla="*/ 3282983 w 6739812"/>
              <a:gd name="connsiteY2745" fmla="*/ 2954281 h 5211717"/>
              <a:gd name="connsiteX2746" fmla="*/ 3272432 w 6739812"/>
              <a:gd name="connsiteY2746" fmla="*/ 2985104 h 5211717"/>
              <a:gd name="connsiteX2747" fmla="*/ 3282983 w 6739812"/>
              <a:gd name="connsiteY2747" fmla="*/ 3018426 h 5211717"/>
              <a:gd name="connsiteX2748" fmla="*/ 3292980 w 6739812"/>
              <a:gd name="connsiteY2748" fmla="*/ 3044528 h 5211717"/>
              <a:gd name="connsiteX2749" fmla="*/ 3267989 w 6739812"/>
              <a:gd name="connsiteY2749" fmla="*/ 3074240 h 5211717"/>
              <a:gd name="connsiteX2750" fmla="*/ 3270210 w 6739812"/>
              <a:gd name="connsiteY2750" fmla="*/ 3086180 h 5211717"/>
              <a:gd name="connsiteX2751" fmla="*/ 3274375 w 6739812"/>
              <a:gd name="connsiteY2751" fmla="*/ 3093400 h 5211717"/>
              <a:gd name="connsiteX2752" fmla="*/ 3318804 w 6739812"/>
              <a:gd name="connsiteY2752" fmla="*/ 3078127 h 5211717"/>
              <a:gd name="connsiteX2753" fmla="*/ 3358513 w 6739812"/>
              <a:gd name="connsiteY2753" fmla="*/ 3067575 h 5211717"/>
              <a:gd name="connsiteX2754" fmla="*/ 3363233 w 6739812"/>
              <a:gd name="connsiteY2754" fmla="*/ 3074795 h 5211717"/>
              <a:gd name="connsiteX2755" fmla="*/ 3366288 w 6739812"/>
              <a:gd name="connsiteY2755" fmla="*/ 3094788 h 5211717"/>
              <a:gd name="connsiteX2756" fmla="*/ 3358235 w 6739812"/>
              <a:gd name="connsiteY2756" fmla="*/ 3100064 h 5211717"/>
              <a:gd name="connsiteX2757" fmla="*/ 3372397 w 6739812"/>
              <a:gd name="connsiteY2757" fmla="*/ 3178370 h 5211717"/>
              <a:gd name="connsiteX2758" fmla="*/ 3389058 w 6739812"/>
              <a:gd name="connsiteY2758" fmla="*/ 3258898 h 5211717"/>
              <a:gd name="connsiteX2759" fmla="*/ 3389891 w 6739812"/>
              <a:gd name="connsiteY2759" fmla="*/ 3283611 h 5211717"/>
              <a:gd name="connsiteX2760" fmla="*/ 3394611 w 6739812"/>
              <a:gd name="connsiteY2760" fmla="*/ 3298884 h 5211717"/>
              <a:gd name="connsiteX2761" fmla="*/ 3407107 w 6739812"/>
              <a:gd name="connsiteY2761" fmla="*/ 3322487 h 5211717"/>
              <a:gd name="connsiteX2762" fmla="*/ 3425156 w 6739812"/>
              <a:gd name="connsiteY2762" fmla="*/ 3325541 h 5211717"/>
              <a:gd name="connsiteX2763" fmla="*/ 3436264 w 6739812"/>
              <a:gd name="connsiteY2763" fmla="*/ 3348311 h 5211717"/>
              <a:gd name="connsiteX2764" fmla="*/ 3443483 w 6739812"/>
              <a:gd name="connsiteY2764" fmla="*/ 3376635 h 5211717"/>
              <a:gd name="connsiteX2765" fmla="*/ 3445149 w 6739812"/>
              <a:gd name="connsiteY2765" fmla="*/ 3417731 h 5211717"/>
              <a:gd name="connsiteX2766" fmla="*/ 3405996 w 6739812"/>
              <a:gd name="connsiteY2766" fmla="*/ 3439391 h 5211717"/>
              <a:gd name="connsiteX2767" fmla="*/ 3397111 w 6739812"/>
              <a:gd name="connsiteY2767" fmla="*/ 3429949 h 5211717"/>
              <a:gd name="connsiteX2768" fmla="*/ 3391834 w 6739812"/>
              <a:gd name="connsiteY2768" fmla="*/ 3406346 h 5211717"/>
              <a:gd name="connsiteX2769" fmla="*/ 3391001 w 6739812"/>
              <a:gd name="connsiteY2769" fmla="*/ 3388853 h 5211717"/>
              <a:gd name="connsiteX2770" fmla="*/ 3375451 w 6739812"/>
              <a:gd name="connsiteY2770" fmla="*/ 3349699 h 5211717"/>
              <a:gd name="connsiteX2771" fmla="*/ 3345739 w 6739812"/>
              <a:gd name="connsiteY2771" fmla="*/ 3311380 h 5211717"/>
              <a:gd name="connsiteX2772" fmla="*/ 3340186 w 6739812"/>
              <a:gd name="connsiteY2772" fmla="*/ 3313323 h 5211717"/>
              <a:gd name="connsiteX2773" fmla="*/ 3351293 w 6739812"/>
              <a:gd name="connsiteY2773" fmla="*/ 3389686 h 5211717"/>
              <a:gd name="connsiteX2774" fmla="*/ 3346295 w 6739812"/>
              <a:gd name="connsiteY2774" fmla="*/ 3439391 h 5211717"/>
              <a:gd name="connsiteX2775" fmla="*/ 3323247 w 6739812"/>
              <a:gd name="connsiteY2775" fmla="*/ 3422452 h 5211717"/>
              <a:gd name="connsiteX2776" fmla="*/ 3314361 w 6739812"/>
              <a:gd name="connsiteY2776" fmla="*/ 3432171 h 5211717"/>
              <a:gd name="connsiteX2777" fmla="*/ 3319360 w 6739812"/>
              <a:gd name="connsiteY2777" fmla="*/ 3465493 h 5211717"/>
              <a:gd name="connsiteX2778" fmla="*/ 3313806 w 6739812"/>
              <a:gd name="connsiteY2778" fmla="*/ 3484375 h 5211717"/>
              <a:gd name="connsiteX2779" fmla="*/ 3278263 w 6739812"/>
              <a:gd name="connsiteY2779" fmla="*/ 3479654 h 5211717"/>
              <a:gd name="connsiteX2780" fmla="*/ 3239387 w 6739812"/>
              <a:gd name="connsiteY2780" fmla="*/ 3484097 h 5211717"/>
              <a:gd name="connsiteX2781" fmla="*/ 3228835 w 6739812"/>
              <a:gd name="connsiteY2781" fmla="*/ 3472990 h 5211717"/>
              <a:gd name="connsiteX2782" fmla="*/ 3216618 w 6739812"/>
              <a:gd name="connsiteY2782" fmla="*/ 3474934 h 5211717"/>
              <a:gd name="connsiteX2783" fmla="*/ 3201345 w 6739812"/>
              <a:gd name="connsiteY2783" fmla="*/ 3494927 h 5211717"/>
              <a:gd name="connsiteX2784" fmla="*/ 3181907 w 6739812"/>
              <a:gd name="connsiteY2784" fmla="*/ 3506312 h 5211717"/>
              <a:gd name="connsiteX2785" fmla="*/ 3175521 w 6739812"/>
              <a:gd name="connsiteY2785" fmla="*/ 3507700 h 5211717"/>
              <a:gd name="connsiteX2786" fmla="*/ 3164969 w 6739812"/>
              <a:gd name="connsiteY2786" fmla="*/ 3495482 h 5211717"/>
              <a:gd name="connsiteX2787" fmla="*/ 3153584 w 6739812"/>
              <a:gd name="connsiteY2787" fmla="*/ 3455774 h 5211717"/>
              <a:gd name="connsiteX2788" fmla="*/ 3147475 w 6739812"/>
              <a:gd name="connsiteY2788" fmla="*/ 3431893 h 5211717"/>
              <a:gd name="connsiteX2789" fmla="*/ 3136923 w 6739812"/>
              <a:gd name="connsiteY2789" fmla="*/ 3419398 h 5211717"/>
              <a:gd name="connsiteX2790" fmla="*/ 3068891 w 6739812"/>
              <a:gd name="connsiteY2790" fmla="*/ 3418287 h 5211717"/>
              <a:gd name="connsiteX2791" fmla="*/ 3041678 w 6739812"/>
              <a:gd name="connsiteY2791" fmla="*/ 3398016 h 5211717"/>
              <a:gd name="connsiteX2792" fmla="*/ 3020852 w 6739812"/>
              <a:gd name="connsiteY2792" fmla="*/ 3376079 h 5211717"/>
              <a:gd name="connsiteX2793" fmla="*/ 3009745 w 6739812"/>
              <a:gd name="connsiteY2793" fmla="*/ 3372747 h 5211717"/>
              <a:gd name="connsiteX2794" fmla="*/ 2978367 w 6739812"/>
              <a:gd name="connsiteY2794" fmla="*/ 3421064 h 5211717"/>
              <a:gd name="connsiteX2795" fmla="*/ 2986420 w 6739812"/>
              <a:gd name="connsiteY2795" fmla="*/ 3445777 h 5211717"/>
              <a:gd name="connsiteX2796" fmla="*/ 3009189 w 6739812"/>
              <a:gd name="connsiteY2796" fmla="*/ 3477155 h 5211717"/>
              <a:gd name="connsiteX2797" fmla="*/ 3042789 w 6739812"/>
              <a:gd name="connsiteY2797" fmla="*/ 3468270 h 5211717"/>
              <a:gd name="connsiteX2798" fmla="*/ 3046954 w 6739812"/>
              <a:gd name="connsiteY2798" fmla="*/ 3453830 h 5211717"/>
              <a:gd name="connsiteX2799" fmla="*/ 3055284 w 6739812"/>
              <a:gd name="connsiteY2799" fmla="*/ 3449387 h 5211717"/>
              <a:gd name="connsiteX2800" fmla="*/ 3104712 w 6739812"/>
              <a:gd name="connsiteY2800" fmla="*/ 3483820 h 5211717"/>
              <a:gd name="connsiteX2801" fmla="*/ 3110821 w 6739812"/>
              <a:gd name="connsiteY2801" fmla="*/ 3494094 h 5211717"/>
              <a:gd name="connsiteX2802" fmla="*/ 3111376 w 6739812"/>
              <a:gd name="connsiteY2802" fmla="*/ 3500758 h 5211717"/>
              <a:gd name="connsiteX2803" fmla="*/ 3067503 w 6739812"/>
              <a:gd name="connsiteY2803" fmla="*/ 3518252 h 5211717"/>
              <a:gd name="connsiteX2804" fmla="*/ 3057784 w 6739812"/>
              <a:gd name="connsiteY2804" fmla="*/ 3518807 h 5211717"/>
              <a:gd name="connsiteX2805" fmla="*/ 3042511 w 6739812"/>
              <a:gd name="connsiteY2805" fmla="*/ 3531859 h 5211717"/>
              <a:gd name="connsiteX2806" fmla="*/ 3041956 w 6739812"/>
              <a:gd name="connsiteY2806" fmla="*/ 3579065 h 5211717"/>
              <a:gd name="connsiteX2807" fmla="*/ 3044455 w 6739812"/>
              <a:gd name="connsiteY2807" fmla="*/ 3628769 h 5211717"/>
              <a:gd name="connsiteX2808" fmla="*/ 3007801 w 6739812"/>
              <a:gd name="connsiteY2808" fmla="*/ 3554351 h 5211717"/>
              <a:gd name="connsiteX2809" fmla="*/ 2996694 w 6739812"/>
              <a:gd name="connsiteY2809" fmla="*/ 3536579 h 5211717"/>
              <a:gd name="connsiteX2810" fmla="*/ 2972258 w 6739812"/>
              <a:gd name="connsiteY2810" fmla="*/ 3533247 h 5211717"/>
              <a:gd name="connsiteX2811" fmla="*/ 2950321 w 6739812"/>
              <a:gd name="connsiteY2811" fmla="*/ 3486041 h 5211717"/>
              <a:gd name="connsiteX2812" fmla="*/ 2943657 w 6739812"/>
              <a:gd name="connsiteY2812" fmla="*/ 3474378 h 5211717"/>
              <a:gd name="connsiteX2813" fmla="*/ 2899783 w 6739812"/>
              <a:gd name="connsiteY2813" fmla="*/ 3455218 h 5211717"/>
              <a:gd name="connsiteX2814" fmla="*/ 2889509 w 6739812"/>
              <a:gd name="connsiteY2814" fmla="*/ 3471324 h 5211717"/>
              <a:gd name="connsiteX2815" fmla="*/ 2879790 w 6739812"/>
              <a:gd name="connsiteY2815" fmla="*/ 3479377 h 5211717"/>
              <a:gd name="connsiteX2816" fmla="*/ 2856465 w 6739812"/>
              <a:gd name="connsiteY2816" fmla="*/ 3487430 h 5211717"/>
              <a:gd name="connsiteX2817" fmla="*/ 2824809 w 6739812"/>
              <a:gd name="connsiteY2817" fmla="*/ 3553795 h 5211717"/>
              <a:gd name="connsiteX2818" fmla="*/ 2824254 w 6739812"/>
              <a:gd name="connsiteY2818" fmla="*/ 3597391 h 5211717"/>
              <a:gd name="connsiteX2819" fmla="*/ 2792598 w 6739812"/>
              <a:gd name="connsiteY2819" fmla="*/ 3545743 h 5211717"/>
              <a:gd name="connsiteX2820" fmla="*/ 2758999 w 6739812"/>
              <a:gd name="connsiteY2820" fmla="*/ 3514920 h 5211717"/>
              <a:gd name="connsiteX2821" fmla="*/ 2752334 w 6739812"/>
              <a:gd name="connsiteY2821" fmla="*/ 3502424 h 5211717"/>
              <a:gd name="connsiteX2822" fmla="*/ 2749557 w 6739812"/>
              <a:gd name="connsiteY2822" fmla="*/ 3492150 h 5211717"/>
              <a:gd name="connsiteX2823" fmla="*/ 2766496 w 6739812"/>
              <a:gd name="connsiteY2823" fmla="*/ 3466881 h 5211717"/>
              <a:gd name="connsiteX2824" fmla="*/ 2765108 w 6739812"/>
              <a:gd name="connsiteY2824" fmla="*/ 3434670 h 5211717"/>
              <a:gd name="connsiteX2825" fmla="*/ 2760594 w 6739812"/>
              <a:gd name="connsiteY2825" fmla="*/ 3430786 h 5211717"/>
              <a:gd name="connsiteX2826" fmla="*/ 2760315 w 6739812"/>
              <a:gd name="connsiteY2826" fmla="*/ 3429985 h 5211717"/>
              <a:gd name="connsiteX2827" fmla="*/ 2760387 w 6739812"/>
              <a:gd name="connsiteY2827" fmla="*/ 3429949 h 5211717"/>
              <a:gd name="connsiteX2828" fmla="*/ 2760188 w 6739812"/>
              <a:gd name="connsiteY2828" fmla="*/ 3429337 h 5211717"/>
              <a:gd name="connsiteX2829" fmla="*/ 2775313 w 6739812"/>
              <a:gd name="connsiteY2829" fmla="*/ 3418322 h 5211717"/>
              <a:gd name="connsiteX2830" fmla="*/ 2794264 w 6739812"/>
              <a:gd name="connsiteY2830" fmla="*/ 3417454 h 5211717"/>
              <a:gd name="connsiteX2831" fmla="*/ 2828419 w 6739812"/>
              <a:gd name="connsiteY2831" fmla="*/ 3419953 h 5211717"/>
              <a:gd name="connsiteX2832" fmla="*/ 2860075 w 6739812"/>
              <a:gd name="connsiteY2832" fmla="*/ 3415510 h 5211717"/>
              <a:gd name="connsiteX2833" fmla="*/ 2916722 w 6739812"/>
              <a:gd name="connsiteY2833" fmla="*/ 3433837 h 5211717"/>
              <a:gd name="connsiteX2834" fmla="*/ 2923664 w 6739812"/>
              <a:gd name="connsiteY2834" fmla="*/ 3434948 h 5211717"/>
              <a:gd name="connsiteX2835" fmla="*/ 2923941 w 6739812"/>
              <a:gd name="connsiteY2835" fmla="*/ 3420231 h 5211717"/>
              <a:gd name="connsiteX2836" fmla="*/ 2906725 w 6739812"/>
              <a:gd name="connsiteY2836" fmla="*/ 3373580 h 5211717"/>
              <a:gd name="connsiteX2837" fmla="*/ 2900338 w 6739812"/>
              <a:gd name="connsiteY2837" fmla="*/ 3363861 h 5211717"/>
              <a:gd name="connsiteX2838" fmla="*/ 2887843 w 6739812"/>
              <a:gd name="connsiteY2838" fmla="*/ 3336371 h 5211717"/>
              <a:gd name="connsiteX2839" fmla="*/ 2885621 w 6739812"/>
              <a:gd name="connsiteY2839" fmla="*/ 3317488 h 5211717"/>
              <a:gd name="connsiteX2840" fmla="*/ 2898394 w 6739812"/>
              <a:gd name="connsiteY2840" fmla="*/ 3291942 h 5211717"/>
              <a:gd name="connsiteX2841" fmla="*/ 2942823 w 6739812"/>
              <a:gd name="connsiteY2841" fmla="*/ 3294996 h 5211717"/>
              <a:gd name="connsiteX2842" fmla="*/ 2978367 w 6739812"/>
              <a:gd name="connsiteY2842" fmla="*/ 3309714 h 5211717"/>
              <a:gd name="connsiteX2843" fmla="*/ 2982810 w 6739812"/>
              <a:gd name="connsiteY2843" fmla="*/ 3304438 h 5211717"/>
              <a:gd name="connsiteX2844" fmla="*/ 2980866 w 6739812"/>
              <a:gd name="connsiteY2844" fmla="*/ 3285277 h 5211717"/>
              <a:gd name="connsiteX2845" fmla="*/ 2966704 w 6739812"/>
              <a:gd name="connsiteY2845" fmla="*/ 3239182 h 5211717"/>
              <a:gd name="connsiteX2846" fmla="*/ 2967815 w 6739812"/>
              <a:gd name="connsiteY2846" fmla="*/ 3239738 h 5211717"/>
              <a:gd name="connsiteX2847" fmla="*/ 2968093 w 6739812"/>
              <a:gd name="connsiteY2847" fmla="*/ 3238072 h 5211717"/>
              <a:gd name="connsiteX2848" fmla="*/ 2977534 w 6739812"/>
              <a:gd name="connsiteY2848" fmla="*/ 3241682 h 5211717"/>
              <a:gd name="connsiteX2849" fmla="*/ 2973646 w 6739812"/>
              <a:gd name="connsiteY2849" fmla="*/ 3223910 h 5211717"/>
              <a:gd name="connsiteX2850" fmla="*/ 2970036 w 6739812"/>
              <a:gd name="connsiteY2850" fmla="*/ 3220578 h 5211717"/>
              <a:gd name="connsiteX2851" fmla="*/ 2968370 w 6739812"/>
              <a:gd name="connsiteY2851" fmla="*/ 3238072 h 5211717"/>
              <a:gd name="connsiteX2852" fmla="*/ 2966426 w 6739812"/>
              <a:gd name="connsiteY2852" fmla="*/ 3237238 h 5211717"/>
              <a:gd name="connsiteX2853" fmla="*/ 2966982 w 6739812"/>
              <a:gd name="connsiteY2853" fmla="*/ 3238905 h 5211717"/>
              <a:gd name="connsiteX2854" fmla="*/ 2941991 w 6739812"/>
              <a:gd name="connsiteY2854" fmla="*/ 3246957 h 5211717"/>
              <a:gd name="connsiteX2855" fmla="*/ 2936159 w 6739812"/>
              <a:gd name="connsiteY2855" fmla="*/ 3248624 h 5211717"/>
              <a:gd name="connsiteX2856" fmla="*/ 2902560 w 6739812"/>
              <a:gd name="connsiteY2856" fmla="*/ 3238072 h 5211717"/>
              <a:gd name="connsiteX2857" fmla="*/ 2843969 w 6739812"/>
              <a:gd name="connsiteY2857" fmla="*/ 3241404 h 5211717"/>
              <a:gd name="connsiteX2858" fmla="*/ 2837582 w 6739812"/>
              <a:gd name="connsiteY2858" fmla="*/ 3266395 h 5211717"/>
              <a:gd name="connsiteX2859" fmla="*/ 2823143 w 6739812"/>
              <a:gd name="connsiteY2859" fmla="*/ 3270005 h 5211717"/>
              <a:gd name="connsiteX2860" fmla="*/ 2817589 w 6739812"/>
              <a:gd name="connsiteY2860" fmla="*/ 3262785 h 5211717"/>
              <a:gd name="connsiteX2861" fmla="*/ 2782879 w 6739812"/>
              <a:gd name="connsiteY2861" fmla="*/ 3266117 h 5211717"/>
              <a:gd name="connsiteX2862" fmla="*/ 2779547 w 6739812"/>
              <a:gd name="connsiteY2862" fmla="*/ 3282501 h 5211717"/>
              <a:gd name="connsiteX2863" fmla="*/ 2748447 w 6739812"/>
              <a:gd name="connsiteY2863" fmla="*/ 3294996 h 5211717"/>
              <a:gd name="connsiteX2864" fmla="*/ 2744559 w 6739812"/>
              <a:gd name="connsiteY2864" fmla="*/ 3300550 h 5211717"/>
              <a:gd name="connsiteX2865" fmla="*/ 2750113 w 6739812"/>
              <a:gd name="connsiteY2865" fmla="*/ 3391907 h 5211717"/>
              <a:gd name="connsiteX2866" fmla="*/ 2753376 w 6739812"/>
              <a:gd name="connsiteY2866" fmla="*/ 3408429 h 5211717"/>
              <a:gd name="connsiteX2867" fmla="*/ 2760188 w 6739812"/>
              <a:gd name="connsiteY2867" fmla="*/ 3429337 h 5211717"/>
              <a:gd name="connsiteX2868" fmla="*/ 2760109 w 6739812"/>
              <a:gd name="connsiteY2868" fmla="*/ 3429394 h 5211717"/>
              <a:gd name="connsiteX2869" fmla="*/ 2760315 w 6739812"/>
              <a:gd name="connsiteY2869" fmla="*/ 3429985 h 5211717"/>
              <a:gd name="connsiteX2870" fmla="*/ 2759902 w 6739812"/>
              <a:gd name="connsiteY2870" fmla="*/ 3430191 h 5211717"/>
              <a:gd name="connsiteX2871" fmla="*/ 2757159 w 6739812"/>
              <a:gd name="connsiteY2871" fmla="*/ 3427832 h 5211717"/>
              <a:gd name="connsiteX2872" fmla="*/ 2745670 w 6739812"/>
              <a:gd name="connsiteY2872" fmla="*/ 3408290 h 5211717"/>
              <a:gd name="connsiteX2873" fmla="*/ 2717902 w 6739812"/>
              <a:gd name="connsiteY2873" fmla="*/ 3369693 h 5211717"/>
              <a:gd name="connsiteX2874" fmla="*/ 2704573 w 6739812"/>
              <a:gd name="connsiteY2874" fmla="*/ 3387186 h 5211717"/>
              <a:gd name="connsiteX2875" fmla="*/ 2704295 w 6739812"/>
              <a:gd name="connsiteY2875" fmla="*/ 3410512 h 5211717"/>
              <a:gd name="connsiteX2876" fmla="*/ 2705128 w 6739812"/>
              <a:gd name="connsiteY2876" fmla="*/ 3459939 h 5211717"/>
              <a:gd name="connsiteX2877" fmla="*/ 2677638 w 6739812"/>
              <a:gd name="connsiteY2877" fmla="*/ 3502424 h 5211717"/>
              <a:gd name="connsiteX2878" fmla="*/ 2674028 w 6739812"/>
              <a:gd name="connsiteY2878" fmla="*/ 3527138 h 5211717"/>
              <a:gd name="connsiteX2879" fmla="*/ 2689856 w 6739812"/>
              <a:gd name="connsiteY2879" fmla="*/ 3573511 h 5211717"/>
              <a:gd name="connsiteX2880" fmla="*/ 2696798 w 6739812"/>
              <a:gd name="connsiteY2880" fmla="*/ 3589061 h 5211717"/>
              <a:gd name="connsiteX2881" fmla="*/ 2718735 w 6739812"/>
              <a:gd name="connsiteY2881" fmla="*/ 3606833 h 5211717"/>
              <a:gd name="connsiteX2882" fmla="*/ 2717346 w 6739812"/>
              <a:gd name="connsiteY2882" fmla="*/ 3533247 h 5211717"/>
              <a:gd name="connsiteX2883" fmla="*/ 2753167 w 6739812"/>
              <a:gd name="connsiteY2883" fmla="*/ 3604056 h 5211717"/>
              <a:gd name="connsiteX2884" fmla="*/ 2762886 w 6739812"/>
              <a:gd name="connsiteY2884" fmla="*/ 3635156 h 5211717"/>
              <a:gd name="connsiteX2885" fmla="*/ 2763441 w 6739812"/>
              <a:gd name="connsiteY2885" fmla="*/ 3644042 h 5211717"/>
              <a:gd name="connsiteX2886" fmla="*/ 2744004 w 6739812"/>
              <a:gd name="connsiteY2886" fmla="*/ 3697079 h 5211717"/>
              <a:gd name="connsiteX2887" fmla="*/ 2733174 w 6739812"/>
              <a:gd name="connsiteY2887" fmla="*/ 3694858 h 5211717"/>
              <a:gd name="connsiteX2888" fmla="*/ 2717346 w 6739812"/>
              <a:gd name="connsiteY2888" fmla="*/ 3702077 h 5211717"/>
              <a:gd name="connsiteX2889" fmla="*/ 2711793 w 6739812"/>
              <a:gd name="connsiteY2889" fmla="*/ 3712629 h 5211717"/>
              <a:gd name="connsiteX2890" fmla="*/ 2702629 w 6739812"/>
              <a:gd name="connsiteY2890" fmla="*/ 3739842 h 5211717"/>
              <a:gd name="connsiteX2891" fmla="*/ 2680415 w 6739812"/>
              <a:gd name="connsiteY2891" fmla="*/ 3708464 h 5211717"/>
              <a:gd name="connsiteX2892" fmla="*/ 2665698 w 6739812"/>
              <a:gd name="connsiteY2892" fmla="*/ 3692081 h 5211717"/>
              <a:gd name="connsiteX2893" fmla="*/ 2648204 w 6739812"/>
              <a:gd name="connsiteY2893" fmla="*/ 3742897 h 5211717"/>
              <a:gd name="connsiteX2894" fmla="*/ 2620991 w 6739812"/>
              <a:gd name="connsiteY2894" fmla="*/ 3739287 h 5211717"/>
              <a:gd name="connsiteX2895" fmla="*/ 2604885 w 6739812"/>
              <a:gd name="connsiteY2895" fmla="*/ 3697357 h 5211717"/>
              <a:gd name="connsiteX2896" fmla="*/ 2600720 w 6739812"/>
              <a:gd name="connsiteY2896" fmla="*/ 3664035 h 5211717"/>
              <a:gd name="connsiteX2897" fmla="*/ 2594056 w 6739812"/>
              <a:gd name="connsiteY2897" fmla="*/ 3635711 h 5211717"/>
              <a:gd name="connsiteX2898" fmla="*/ 2581560 w 6739812"/>
              <a:gd name="connsiteY2898" fmla="*/ 3606833 h 5211717"/>
              <a:gd name="connsiteX2899" fmla="*/ 2576284 w 6739812"/>
              <a:gd name="connsiteY2899" fmla="*/ 3601001 h 5211717"/>
              <a:gd name="connsiteX2900" fmla="*/ 2524080 w 6739812"/>
              <a:gd name="connsiteY2900" fmla="*/ 3614052 h 5211717"/>
              <a:gd name="connsiteX2901" fmla="*/ 2517971 w 6739812"/>
              <a:gd name="connsiteY2901" fmla="*/ 3633212 h 5211717"/>
              <a:gd name="connsiteX2902" fmla="*/ 2509641 w 6739812"/>
              <a:gd name="connsiteY2902" fmla="*/ 3637378 h 5211717"/>
              <a:gd name="connsiteX2903" fmla="*/ 2461879 w 6739812"/>
              <a:gd name="connsiteY2903" fmla="*/ 3623494 h 5211717"/>
              <a:gd name="connsiteX2904" fmla="*/ 2446885 w 6739812"/>
              <a:gd name="connsiteY2904" fmla="*/ 3606833 h 5211717"/>
              <a:gd name="connsiteX2905" fmla="*/ 2433001 w 6739812"/>
              <a:gd name="connsiteY2905" fmla="*/ 3594337 h 5211717"/>
              <a:gd name="connsiteX2906" fmla="*/ 2410231 w 6739812"/>
              <a:gd name="connsiteY2906" fmla="*/ 3604611 h 5211717"/>
              <a:gd name="connsiteX2907" fmla="*/ 2362747 w 6739812"/>
              <a:gd name="connsiteY2907" fmla="*/ 3622105 h 5211717"/>
              <a:gd name="connsiteX2908" fmla="*/ 2329425 w 6739812"/>
              <a:gd name="connsiteY2908" fmla="*/ 3631824 h 5211717"/>
              <a:gd name="connsiteX2909" fmla="*/ 2263060 w 6739812"/>
              <a:gd name="connsiteY2909" fmla="*/ 3643209 h 5211717"/>
              <a:gd name="connsiteX2910" fmla="*/ 2223351 w 6739812"/>
              <a:gd name="connsiteY2910" fmla="*/ 3653761 h 5211717"/>
              <a:gd name="connsiteX2911" fmla="*/ 2217797 w 6739812"/>
              <a:gd name="connsiteY2911" fmla="*/ 3656815 h 5211717"/>
              <a:gd name="connsiteX2912" fmla="*/ 2144212 w 6739812"/>
              <a:gd name="connsiteY2912" fmla="*/ 3685694 h 5211717"/>
              <a:gd name="connsiteX2913" fmla="*/ 2135048 w 6739812"/>
              <a:gd name="connsiteY2913" fmla="*/ 3687360 h 5211717"/>
              <a:gd name="connsiteX2914" fmla="*/ 2061741 w 6739812"/>
              <a:gd name="connsiteY2914" fmla="*/ 3716239 h 5211717"/>
              <a:gd name="connsiteX2915" fmla="*/ 2059241 w 6739812"/>
              <a:gd name="connsiteY2915" fmla="*/ 3744285 h 5211717"/>
              <a:gd name="connsiteX2916" fmla="*/ 2050356 w 6739812"/>
              <a:gd name="connsiteY2916" fmla="*/ 3773441 h 5211717"/>
              <a:gd name="connsiteX2917" fmla="*/ 2040359 w 6739812"/>
              <a:gd name="connsiteY2917" fmla="*/ 3773997 h 5211717"/>
              <a:gd name="connsiteX2918" fmla="*/ 2033695 w 6739812"/>
              <a:gd name="connsiteY2918" fmla="*/ 3792046 h 5211717"/>
              <a:gd name="connsiteX2919" fmla="*/ 2018700 w 6739812"/>
              <a:gd name="connsiteY2919" fmla="*/ 3823979 h 5211717"/>
              <a:gd name="connsiteX2920" fmla="*/ 1986211 w 6739812"/>
              <a:gd name="connsiteY2920" fmla="*/ 3835920 h 5211717"/>
              <a:gd name="connsiteX2921" fmla="*/ 1976492 w 6739812"/>
              <a:gd name="connsiteY2921" fmla="*/ 3854802 h 5211717"/>
              <a:gd name="connsiteX2922" fmla="*/ 1967607 w 6739812"/>
              <a:gd name="connsiteY2922" fmla="*/ 3846472 h 5211717"/>
              <a:gd name="connsiteX2923" fmla="*/ 1922067 w 6739812"/>
              <a:gd name="connsiteY2923" fmla="*/ 3778995 h 5211717"/>
              <a:gd name="connsiteX2924" fmla="*/ 1898186 w 6739812"/>
              <a:gd name="connsiteY2924" fmla="*/ 3739009 h 5211717"/>
              <a:gd name="connsiteX2925" fmla="*/ 1882081 w 6739812"/>
              <a:gd name="connsiteY2925" fmla="*/ 3727069 h 5211717"/>
              <a:gd name="connsiteX2926" fmla="*/ 1882081 w 6739812"/>
              <a:gd name="connsiteY2926" fmla="*/ 3744285 h 5211717"/>
              <a:gd name="connsiteX2927" fmla="*/ 1872362 w 6739812"/>
              <a:gd name="connsiteY2927" fmla="*/ 3767055 h 5211717"/>
              <a:gd name="connsiteX2928" fmla="*/ 1857367 w 6739812"/>
              <a:gd name="connsiteY2928" fmla="*/ 3771220 h 5211717"/>
              <a:gd name="connsiteX2929" fmla="*/ 1836541 w 6739812"/>
              <a:gd name="connsiteY2929" fmla="*/ 3794545 h 5211717"/>
              <a:gd name="connsiteX2930" fmla="*/ 1825156 w 6739812"/>
              <a:gd name="connsiteY2930" fmla="*/ 3817593 h 5211717"/>
              <a:gd name="connsiteX2931" fmla="*/ 1810439 w 6739812"/>
              <a:gd name="connsiteY2931" fmla="*/ 3859523 h 5211717"/>
              <a:gd name="connsiteX2932" fmla="*/ 1822101 w 6739812"/>
              <a:gd name="connsiteY2932" fmla="*/ 3903396 h 5211717"/>
              <a:gd name="connsiteX2933" fmla="*/ 1835430 w 6739812"/>
              <a:gd name="connsiteY2933" fmla="*/ 3932830 h 5211717"/>
              <a:gd name="connsiteX2934" fmla="*/ 1843483 w 6739812"/>
              <a:gd name="connsiteY2934" fmla="*/ 3968929 h 5211717"/>
              <a:gd name="connsiteX2935" fmla="*/ 1812105 w 6739812"/>
              <a:gd name="connsiteY2935" fmla="*/ 3985035 h 5211717"/>
              <a:gd name="connsiteX2936" fmla="*/ 1794056 w 6739812"/>
              <a:gd name="connsiteY2936" fmla="*/ 4036128 h 5211717"/>
              <a:gd name="connsiteX2937" fmla="*/ 1796277 w 6739812"/>
              <a:gd name="connsiteY2937" fmla="*/ 4047791 h 5211717"/>
              <a:gd name="connsiteX2938" fmla="*/ 1802386 w 6739812"/>
              <a:gd name="connsiteY2938" fmla="*/ 4059731 h 5211717"/>
              <a:gd name="connsiteX2939" fmla="*/ 1821824 w 6739812"/>
              <a:gd name="connsiteY2939" fmla="*/ 4068894 h 5211717"/>
              <a:gd name="connsiteX2940" fmla="*/ 1836819 w 6739812"/>
              <a:gd name="connsiteY2940" fmla="*/ 4086111 h 5211717"/>
              <a:gd name="connsiteX2941" fmla="*/ 1843205 w 6739812"/>
              <a:gd name="connsiteY2941" fmla="*/ 4100272 h 5211717"/>
              <a:gd name="connsiteX2942" fmla="*/ 1845982 w 6739812"/>
              <a:gd name="connsiteY2942" fmla="*/ 4113046 h 5211717"/>
              <a:gd name="connsiteX2943" fmla="*/ 1843205 w 6739812"/>
              <a:gd name="connsiteY2943" fmla="*/ 4132206 h 5211717"/>
              <a:gd name="connsiteX2944" fmla="*/ 1824601 w 6739812"/>
              <a:gd name="connsiteY2944" fmla="*/ 4144424 h 5211717"/>
              <a:gd name="connsiteX2945" fmla="*/ 1818769 w 6739812"/>
              <a:gd name="connsiteY2945" fmla="*/ 4163584 h 5211717"/>
              <a:gd name="connsiteX2946" fmla="*/ 1813493 w 6739812"/>
              <a:gd name="connsiteY2946" fmla="*/ 4165805 h 5211717"/>
              <a:gd name="connsiteX2947" fmla="*/ 1782393 w 6739812"/>
              <a:gd name="connsiteY2947" fmla="*/ 4110824 h 5211717"/>
              <a:gd name="connsiteX2948" fmla="*/ 1767954 w 6739812"/>
              <a:gd name="connsiteY2948" fmla="*/ 4064174 h 5211717"/>
              <a:gd name="connsiteX2949" fmla="*/ 1764344 w 6739812"/>
              <a:gd name="connsiteY2949" fmla="*/ 4030574 h 5211717"/>
              <a:gd name="connsiteX2950" fmla="*/ 1758790 w 6739812"/>
              <a:gd name="connsiteY2950" fmla="*/ 4014191 h 5211717"/>
              <a:gd name="connsiteX2951" fmla="*/ 1744073 w 6739812"/>
              <a:gd name="connsiteY2951" fmla="*/ 4018356 h 5211717"/>
              <a:gd name="connsiteX2952" fmla="*/ 1699089 w 6739812"/>
              <a:gd name="connsiteY2952" fmla="*/ 4052233 h 5211717"/>
              <a:gd name="connsiteX2953" fmla="*/ 1689648 w 6739812"/>
              <a:gd name="connsiteY2953" fmla="*/ 4053344 h 5211717"/>
              <a:gd name="connsiteX2954" fmla="*/ 1684094 w 6739812"/>
              <a:gd name="connsiteY2954" fmla="*/ 4044736 h 5211717"/>
              <a:gd name="connsiteX2955" fmla="*/ 1675763 w 6739812"/>
              <a:gd name="connsiteY2955" fmla="*/ 4016135 h 5211717"/>
              <a:gd name="connsiteX2956" fmla="*/ 1677707 w 6739812"/>
              <a:gd name="connsiteY2956" fmla="*/ 4003362 h 5211717"/>
              <a:gd name="connsiteX2957" fmla="*/ 1673820 w 6739812"/>
              <a:gd name="connsiteY2957" fmla="*/ 3980314 h 5211717"/>
              <a:gd name="connsiteX2958" fmla="*/ 1662990 w 6739812"/>
              <a:gd name="connsiteY2958" fmla="*/ 3961709 h 5211717"/>
              <a:gd name="connsiteX2959" fmla="*/ 1626891 w 6739812"/>
              <a:gd name="connsiteY2959" fmla="*/ 3983369 h 5211717"/>
              <a:gd name="connsiteX2960" fmla="*/ 1600790 w 6739812"/>
              <a:gd name="connsiteY2960" fmla="*/ 4041959 h 5211717"/>
              <a:gd name="connsiteX2961" fmla="*/ 1549141 w 6739812"/>
              <a:gd name="connsiteY2961" fmla="*/ 4086388 h 5211717"/>
              <a:gd name="connsiteX2962" fmla="*/ 1528870 w 6739812"/>
              <a:gd name="connsiteY2962" fmla="*/ 4060564 h 5211717"/>
              <a:gd name="connsiteX2963" fmla="*/ 1513320 w 6739812"/>
              <a:gd name="connsiteY2963" fmla="*/ 4039738 h 5211717"/>
              <a:gd name="connsiteX2964" fmla="*/ 1485552 w 6739812"/>
              <a:gd name="connsiteY2964" fmla="*/ 4046402 h 5211717"/>
              <a:gd name="connsiteX2965" fmla="*/ 1484996 w 6739812"/>
              <a:gd name="connsiteY2965" fmla="*/ 4070838 h 5211717"/>
              <a:gd name="connsiteX2966" fmla="*/ 1501657 w 6739812"/>
              <a:gd name="connsiteY2966" fmla="*/ 4115822 h 5211717"/>
              <a:gd name="connsiteX2967" fmla="*/ 1510821 w 6739812"/>
              <a:gd name="connsiteY2967" fmla="*/ 4153865 h 5211717"/>
              <a:gd name="connsiteX2968" fmla="*/ 1479998 w 6739812"/>
              <a:gd name="connsiteY2968" fmla="*/ 4161085 h 5211717"/>
              <a:gd name="connsiteX2969" fmla="*/ 1462782 w 6739812"/>
              <a:gd name="connsiteY2969" fmla="*/ 4130262 h 5211717"/>
              <a:gd name="connsiteX2970" fmla="*/ 1448899 w 6739812"/>
              <a:gd name="connsiteY2970" fmla="*/ 4121376 h 5211717"/>
              <a:gd name="connsiteX2971" fmla="*/ 1454174 w 6739812"/>
              <a:gd name="connsiteY2971" fmla="*/ 4149700 h 5211717"/>
              <a:gd name="connsiteX2972" fmla="*/ 1455840 w 6739812"/>
              <a:gd name="connsiteY2972" fmla="*/ 4170248 h 5211717"/>
              <a:gd name="connsiteX2973" fmla="*/ 1433070 w 6739812"/>
              <a:gd name="connsiteY2973" fmla="*/ 4170804 h 5211717"/>
              <a:gd name="connsiteX2974" fmla="*/ 1412244 w 6739812"/>
              <a:gd name="connsiteY2974" fmla="*/ 4155253 h 5211717"/>
              <a:gd name="connsiteX2975" fmla="*/ 1395305 w 6739812"/>
              <a:gd name="connsiteY2975" fmla="*/ 4164694 h 5211717"/>
              <a:gd name="connsiteX2976" fmla="*/ 1361429 w 6739812"/>
              <a:gd name="connsiteY2976" fmla="*/ 4213011 h 5211717"/>
              <a:gd name="connsiteX2977" fmla="*/ 1351987 w 6739812"/>
              <a:gd name="connsiteY2977" fmla="*/ 4224674 h 5211717"/>
              <a:gd name="connsiteX2978" fmla="*/ 1326996 w 6739812"/>
              <a:gd name="connsiteY2978" fmla="*/ 4279377 h 5211717"/>
              <a:gd name="connsiteX2979" fmla="*/ 1295895 w 6739812"/>
              <a:gd name="connsiteY2979" fmla="*/ 4355739 h 5211717"/>
              <a:gd name="connsiteX2980" fmla="*/ 1299505 w 6739812"/>
              <a:gd name="connsiteY2980" fmla="*/ 4387673 h 5211717"/>
              <a:gd name="connsiteX2981" fmla="*/ 1317278 w 6739812"/>
              <a:gd name="connsiteY2981" fmla="*/ 4421272 h 5211717"/>
              <a:gd name="connsiteX2982" fmla="*/ 1325885 w 6739812"/>
              <a:gd name="connsiteY2982" fmla="*/ 4427659 h 5211717"/>
              <a:gd name="connsiteX2983" fmla="*/ 1345045 w 6739812"/>
              <a:gd name="connsiteY2983" fmla="*/ 4424605 h 5211717"/>
              <a:gd name="connsiteX2984" fmla="*/ 1376423 w 6739812"/>
              <a:gd name="connsiteY2984" fmla="*/ 4440432 h 5211717"/>
              <a:gd name="connsiteX2985" fmla="*/ 1426405 w 6739812"/>
              <a:gd name="connsiteY2985" fmla="*/ 4461258 h 5211717"/>
              <a:gd name="connsiteX2986" fmla="*/ 1477499 w 6739812"/>
              <a:gd name="connsiteY2986" fmla="*/ 4462647 h 5211717"/>
              <a:gd name="connsiteX2987" fmla="*/ 1482775 w 6739812"/>
              <a:gd name="connsiteY2987" fmla="*/ 4423216 h 5211717"/>
              <a:gd name="connsiteX2988" fmla="*/ 1481109 w 6739812"/>
              <a:gd name="connsiteY2988" fmla="*/ 4392393 h 5211717"/>
              <a:gd name="connsiteX2989" fmla="*/ 1477499 w 6739812"/>
              <a:gd name="connsiteY2989" fmla="*/ 4377121 h 5211717"/>
              <a:gd name="connsiteX2990" fmla="*/ 1468335 w 6739812"/>
              <a:gd name="connsiteY2990" fmla="*/ 4363515 h 5211717"/>
              <a:gd name="connsiteX2991" fmla="*/ 1461116 w 6739812"/>
              <a:gd name="connsiteY2991" fmla="*/ 4371845 h 5211717"/>
              <a:gd name="connsiteX2992" fmla="*/ 1443622 w 6739812"/>
              <a:gd name="connsiteY2992" fmla="*/ 4408776 h 5211717"/>
              <a:gd name="connsiteX2993" fmla="*/ 1407246 w 6739812"/>
              <a:gd name="connsiteY2993" fmla="*/ 4430991 h 5211717"/>
              <a:gd name="connsiteX2994" fmla="*/ 1397527 w 6739812"/>
              <a:gd name="connsiteY2994" fmla="*/ 4417385 h 5211717"/>
              <a:gd name="connsiteX2995" fmla="*/ 1391418 w 6739812"/>
              <a:gd name="connsiteY2995" fmla="*/ 4381286 h 5211717"/>
              <a:gd name="connsiteX2996" fmla="*/ 1393084 w 6739812"/>
              <a:gd name="connsiteY2996" fmla="*/ 4376288 h 5211717"/>
              <a:gd name="connsiteX2997" fmla="*/ 1408356 w 6739812"/>
              <a:gd name="connsiteY2997" fmla="*/ 4332970 h 5211717"/>
              <a:gd name="connsiteX2998" fmla="*/ 1414466 w 6739812"/>
              <a:gd name="connsiteY2998" fmla="*/ 4332136 h 5211717"/>
              <a:gd name="connsiteX2999" fmla="*/ 1441679 w 6739812"/>
              <a:gd name="connsiteY2999" fmla="*/ 4317142 h 5211717"/>
              <a:gd name="connsiteX3000" fmla="*/ 1436957 w 6739812"/>
              <a:gd name="connsiteY3000" fmla="*/ 4280765 h 5211717"/>
              <a:gd name="connsiteX3001" fmla="*/ 1442512 w 6739812"/>
              <a:gd name="connsiteY3001" fmla="*/ 4270769 h 5211717"/>
              <a:gd name="connsiteX3002" fmla="*/ 1470279 w 6739812"/>
              <a:gd name="connsiteY3002" fmla="*/ 4288263 h 5211717"/>
              <a:gd name="connsiteX3003" fmla="*/ 1478054 w 6739812"/>
              <a:gd name="connsiteY3003" fmla="*/ 4262716 h 5211717"/>
              <a:gd name="connsiteX3004" fmla="*/ 1491383 w 6739812"/>
              <a:gd name="connsiteY3004" fmla="*/ 4274934 h 5211717"/>
              <a:gd name="connsiteX3005" fmla="*/ 1505545 w 6739812"/>
              <a:gd name="connsiteY3005" fmla="*/ 4313254 h 5211717"/>
              <a:gd name="connsiteX3006" fmla="*/ 1509432 w 6739812"/>
              <a:gd name="connsiteY3006" fmla="*/ 4357683 h 5211717"/>
              <a:gd name="connsiteX3007" fmla="*/ 1523039 w 6739812"/>
              <a:gd name="connsiteY3007" fmla="*/ 4407110 h 5211717"/>
              <a:gd name="connsiteX3008" fmla="*/ 1519429 w 6739812"/>
              <a:gd name="connsiteY3008" fmla="*/ 4478752 h 5211717"/>
              <a:gd name="connsiteX3009" fmla="*/ 1518596 w 6739812"/>
              <a:gd name="connsiteY3009" fmla="*/ 4494302 h 5211717"/>
              <a:gd name="connsiteX3010" fmla="*/ 1533035 w 6739812"/>
              <a:gd name="connsiteY3010" fmla="*/ 4542341 h 5211717"/>
              <a:gd name="connsiteX3011" fmla="*/ 1541366 w 6739812"/>
              <a:gd name="connsiteY3011" fmla="*/ 4551782 h 5211717"/>
              <a:gd name="connsiteX3012" fmla="*/ 1554139 w 6739812"/>
              <a:gd name="connsiteY3012" fmla="*/ 4524570 h 5211717"/>
              <a:gd name="connsiteX3013" fmla="*/ 1572188 w 6739812"/>
              <a:gd name="connsiteY3013" fmla="*/ 4568443 h 5211717"/>
              <a:gd name="connsiteX3014" fmla="*/ 1577742 w 6739812"/>
              <a:gd name="connsiteY3014" fmla="*/ 4596767 h 5211717"/>
              <a:gd name="connsiteX3015" fmla="*/ 1576909 w 6739812"/>
              <a:gd name="connsiteY3015" fmla="*/ 4603431 h 5211717"/>
              <a:gd name="connsiteX3016" fmla="*/ 1538866 w 6739812"/>
              <a:gd name="connsiteY3016" fmla="*/ 4611762 h 5211717"/>
              <a:gd name="connsiteX3017" fmla="*/ 1530814 w 6739812"/>
              <a:gd name="connsiteY3017" fmla="*/ 4607319 h 5211717"/>
              <a:gd name="connsiteX3018" fmla="*/ 1491383 w 6739812"/>
              <a:gd name="connsiteY3018" fmla="*/ 4607596 h 5211717"/>
              <a:gd name="connsiteX3019" fmla="*/ 1461672 w 6739812"/>
              <a:gd name="connsiteY3019" fmla="*/ 4640363 h 5211717"/>
              <a:gd name="connsiteX3020" fmla="*/ 1432792 w 6739812"/>
              <a:gd name="connsiteY3020" fmla="*/ 4645083 h 5211717"/>
              <a:gd name="connsiteX3021" fmla="*/ 1406412 w 6739812"/>
              <a:gd name="connsiteY3021" fmla="*/ 4665909 h 5211717"/>
              <a:gd name="connsiteX3022" fmla="*/ 1398637 w 6739812"/>
              <a:gd name="connsiteY3022" fmla="*/ 4661189 h 5211717"/>
              <a:gd name="connsiteX3023" fmla="*/ 1375868 w 6739812"/>
              <a:gd name="connsiteY3023" fmla="*/ 4625368 h 5211717"/>
              <a:gd name="connsiteX3024" fmla="*/ 1360596 w 6739812"/>
              <a:gd name="connsiteY3024" fmla="*/ 4617871 h 5211717"/>
              <a:gd name="connsiteX3025" fmla="*/ 1334216 w 6739812"/>
              <a:gd name="connsiteY3025" fmla="*/ 4649249 h 5211717"/>
              <a:gd name="connsiteX3026" fmla="*/ 1303115 w 6739812"/>
              <a:gd name="connsiteY3026" fmla="*/ 4667298 h 5211717"/>
              <a:gd name="connsiteX3027" fmla="*/ 1270071 w 6739812"/>
              <a:gd name="connsiteY3027" fmla="*/ 4690068 h 5211717"/>
              <a:gd name="connsiteX3028" fmla="*/ 1284510 w 6739812"/>
              <a:gd name="connsiteY3028" fmla="*/ 4756156 h 5211717"/>
              <a:gd name="connsiteX3029" fmla="*/ 1293952 w 6739812"/>
              <a:gd name="connsiteY3029" fmla="*/ 4795587 h 5211717"/>
              <a:gd name="connsiteX3030" fmla="*/ 1265628 w 6739812"/>
              <a:gd name="connsiteY3030" fmla="*/ 4801696 h 5211717"/>
              <a:gd name="connsiteX3031" fmla="*/ 1254243 w 6739812"/>
              <a:gd name="connsiteY3031" fmla="*/ 4797530 h 5211717"/>
              <a:gd name="connsiteX3032" fmla="*/ 1202039 w 6739812"/>
              <a:gd name="connsiteY3032" fmla="*/ 4792532 h 5211717"/>
              <a:gd name="connsiteX3033" fmla="*/ 1176215 w 6739812"/>
              <a:gd name="connsiteY3033" fmla="*/ 4806694 h 5211717"/>
              <a:gd name="connsiteX3034" fmla="*/ 1168162 w 6739812"/>
              <a:gd name="connsiteY3034" fmla="*/ 4831963 h 5211717"/>
              <a:gd name="connsiteX3035" fmla="*/ 1147336 w 6739812"/>
              <a:gd name="connsiteY3035" fmla="*/ 4817246 h 5211717"/>
              <a:gd name="connsiteX3036" fmla="*/ 1124011 w 6739812"/>
              <a:gd name="connsiteY3036" fmla="*/ 4857232 h 5211717"/>
              <a:gd name="connsiteX3037" fmla="*/ 1113736 w 6739812"/>
              <a:gd name="connsiteY3037" fmla="*/ 4855844 h 5211717"/>
              <a:gd name="connsiteX3038" fmla="*/ 1107072 w 6739812"/>
              <a:gd name="connsiteY3038" fmla="*/ 4877503 h 5211717"/>
              <a:gd name="connsiteX3039" fmla="*/ 1112070 w 6739812"/>
              <a:gd name="connsiteY3039" fmla="*/ 4915545 h 5211717"/>
              <a:gd name="connsiteX3040" fmla="*/ 1104017 w 6739812"/>
              <a:gd name="connsiteY3040" fmla="*/ 4951366 h 5211717"/>
              <a:gd name="connsiteX3041" fmla="*/ 1086801 w 6739812"/>
              <a:gd name="connsiteY3041" fmla="*/ 4971359 h 5211717"/>
              <a:gd name="connsiteX3042" fmla="*/ 1068197 w 6739812"/>
              <a:gd name="connsiteY3042" fmla="*/ 4964139 h 5211717"/>
              <a:gd name="connsiteX3043" fmla="*/ 1062643 w 6739812"/>
              <a:gd name="connsiteY3043" fmla="*/ 4966361 h 5211717"/>
              <a:gd name="connsiteX3044" fmla="*/ 1054868 w 6739812"/>
              <a:gd name="connsiteY3044" fmla="*/ 5012456 h 5211717"/>
              <a:gd name="connsiteX3045" fmla="*/ 1046260 w 6739812"/>
              <a:gd name="connsiteY3045" fmla="*/ 5017732 h 5211717"/>
              <a:gd name="connsiteX3046" fmla="*/ 1030154 w 6739812"/>
              <a:gd name="connsiteY3046" fmla="*/ 5008291 h 5211717"/>
              <a:gd name="connsiteX3047" fmla="*/ 1027100 w 6739812"/>
              <a:gd name="connsiteY3047" fmla="*/ 5028284 h 5211717"/>
              <a:gd name="connsiteX3048" fmla="*/ 1015437 w 6739812"/>
              <a:gd name="connsiteY3048" fmla="*/ 5032727 h 5211717"/>
              <a:gd name="connsiteX3049" fmla="*/ 1004608 w 6739812"/>
              <a:gd name="connsiteY3049" fmla="*/ 5090762 h 5211717"/>
              <a:gd name="connsiteX3050" fmla="*/ 988502 w 6739812"/>
              <a:gd name="connsiteY3050" fmla="*/ 5124362 h 5211717"/>
              <a:gd name="connsiteX3051" fmla="*/ 979616 w 6739812"/>
              <a:gd name="connsiteY3051" fmla="*/ 5149075 h 5211717"/>
              <a:gd name="connsiteX3052" fmla="*/ 964344 w 6739812"/>
              <a:gd name="connsiteY3052" fmla="*/ 5164903 h 5211717"/>
              <a:gd name="connsiteX3053" fmla="*/ 957679 w 6739812"/>
              <a:gd name="connsiteY3053" fmla="*/ 5164903 h 5211717"/>
              <a:gd name="connsiteX3054" fmla="*/ 924358 w 6739812"/>
              <a:gd name="connsiteY3054" fmla="*/ 5182397 h 5211717"/>
              <a:gd name="connsiteX3055" fmla="*/ 920748 w 6739812"/>
              <a:gd name="connsiteY3055" fmla="*/ 5158516 h 5211717"/>
              <a:gd name="connsiteX3056" fmla="*/ 926579 w 6739812"/>
              <a:gd name="connsiteY3056" fmla="*/ 5106590 h 5211717"/>
              <a:gd name="connsiteX3057" fmla="*/ 935187 w 6739812"/>
              <a:gd name="connsiteY3057" fmla="*/ 5091318 h 5211717"/>
              <a:gd name="connsiteX3058" fmla="*/ 970730 w 6739812"/>
              <a:gd name="connsiteY3058" fmla="*/ 5054663 h 5211717"/>
              <a:gd name="connsiteX3059" fmla="*/ 1008217 w 6739812"/>
              <a:gd name="connsiteY3059" fmla="*/ 4953032 h 5211717"/>
              <a:gd name="connsiteX3060" fmla="*/ 1004885 w 6739812"/>
              <a:gd name="connsiteY3060" fmla="*/ 4929985 h 5211717"/>
              <a:gd name="connsiteX3061" fmla="*/ 999887 w 6739812"/>
              <a:gd name="connsiteY3061" fmla="*/ 4923043 h 5211717"/>
              <a:gd name="connsiteX3062" fmla="*/ 975451 w 6739812"/>
              <a:gd name="connsiteY3062" fmla="*/ 4940814 h 5211717"/>
              <a:gd name="connsiteX3063" fmla="*/ 958235 w 6739812"/>
              <a:gd name="connsiteY3063" fmla="*/ 4990797 h 5211717"/>
              <a:gd name="connsiteX3064" fmla="*/ 932410 w 6739812"/>
              <a:gd name="connsiteY3064" fmla="*/ 4992185 h 5211717"/>
              <a:gd name="connsiteX3065" fmla="*/ 912140 w 6739812"/>
              <a:gd name="connsiteY3065" fmla="*/ 5011068 h 5211717"/>
              <a:gd name="connsiteX3066" fmla="*/ 892147 w 6739812"/>
              <a:gd name="connsiteY3066" fmla="*/ 5018010 h 5211717"/>
              <a:gd name="connsiteX3067" fmla="*/ 882428 w 6739812"/>
              <a:gd name="connsiteY3067" fmla="*/ 5004125 h 5211717"/>
              <a:gd name="connsiteX3068" fmla="*/ 880762 w 6739812"/>
              <a:gd name="connsiteY3068" fmla="*/ 4998849 h 5211717"/>
              <a:gd name="connsiteX3069" fmla="*/ 871598 w 6739812"/>
              <a:gd name="connsiteY3069" fmla="*/ 4968860 h 5211717"/>
              <a:gd name="connsiteX3070" fmla="*/ 871320 w 6739812"/>
              <a:gd name="connsiteY3070" fmla="*/ 4941370 h 5211717"/>
              <a:gd name="connsiteX3071" fmla="*/ 864656 w 6739812"/>
              <a:gd name="connsiteY3071" fmla="*/ 4870005 h 5211717"/>
              <a:gd name="connsiteX3072" fmla="*/ 878818 w 6739812"/>
              <a:gd name="connsiteY3072" fmla="*/ 4851123 h 5211717"/>
              <a:gd name="connsiteX3073" fmla="*/ 884094 w 6739812"/>
              <a:gd name="connsiteY3073" fmla="*/ 4846402 h 5211717"/>
              <a:gd name="connsiteX3074" fmla="*/ 879929 w 6739812"/>
              <a:gd name="connsiteY3074" fmla="*/ 4821411 h 5211717"/>
              <a:gd name="connsiteX3075" fmla="*/ 869099 w 6739812"/>
              <a:gd name="connsiteY3075" fmla="*/ 4798919 h 5211717"/>
              <a:gd name="connsiteX3076" fmla="*/ 847440 w 6739812"/>
              <a:gd name="connsiteY3076" fmla="*/ 4815025 h 5211717"/>
              <a:gd name="connsiteX3077" fmla="*/ 827447 w 6739812"/>
              <a:gd name="connsiteY3077" fmla="*/ 4784480 h 5211717"/>
              <a:gd name="connsiteX3078" fmla="*/ 809397 w 6739812"/>
              <a:gd name="connsiteY3078" fmla="*/ 4763376 h 5211717"/>
              <a:gd name="connsiteX3079" fmla="*/ 796346 w 6739812"/>
              <a:gd name="connsiteY3079" fmla="*/ 4785590 h 5211717"/>
              <a:gd name="connsiteX3080" fmla="*/ 786905 w 6739812"/>
              <a:gd name="connsiteY3080" fmla="*/ 4769485 h 5211717"/>
              <a:gd name="connsiteX3081" fmla="*/ 781629 w 6739812"/>
              <a:gd name="connsiteY3081" fmla="*/ 4740883 h 5211717"/>
              <a:gd name="connsiteX3082" fmla="*/ 785795 w 6739812"/>
              <a:gd name="connsiteY3082" fmla="*/ 4694511 h 5211717"/>
              <a:gd name="connsiteX3083" fmla="*/ 783295 w 6739812"/>
              <a:gd name="connsiteY3083" fmla="*/ 4670630 h 5211717"/>
              <a:gd name="connsiteX3084" fmla="*/ 774410 w 6739812"/>
              <a:gd name="connsiteY3084" fmla="*/ 4638697 h 5211717"/>
              <a:gd name="connsiteX3085" fmla="*/ 721095 w 6739812"/>
              <a:gd name="connsiteY3085" fmla="*/ 4532622 h 5211717"/>
              <a:gd name="connsiteX3086" fmla="*/ 663337 w 6739812"/>
              <a:gd name="connsiteY3086" fmla="*/ 4419051 h 5211717"/>
              <a:gd name="connsiteX3087" fmla="*/ 622796 w 6739812"/>
              <a:gd name="connsiteY3087" fmla="*/ 4337412 h 5211717"/>
              <a:gd name="connsiteX3088" fmla="*/ 564205 w 6739812"/>
              <a:gd name="connsiteY3088" fmla="*/ 4217454 h 5211717"/>
              <a:gd name="connsiteX3089" fmla="*/ 523108 w 6739812"/>
              <a:gd name="connsiteY3089" fmla="*/ 4119432 h 5211717"/>
              <a:gd name="connsiteX3090" fmla="*/ 523108 w 6739812"/>
              <a:gd name="connsiteY3090" fmla="*/ 4119988 h 5211717"/>
              <a:gd name="connsiteX3091" fmla="*/ 522553 w 6739812"/>
              <a:gd name="connsiteY3091" fmla="*/ 4116933 h 5211717"/>
              <a:gd name="connsiteX3092" fmla="*/ 524496 w 6739812"/>
              <a:gd name="connsiteY3092" fmla="*/ 4108880 h 5211717"/>
              <a:gd name="connsiteX3093" fmla="*/ 520609 w 6739812"/>
              <a:gd name="connsiteY3093" fmla="*/ 4098884 h 5211717"/>
              <a:gd name="connsiteX3094" fmla="*/ 522553 w 6739812"/>
              <a:gd name="connsiteY3094" fmla="*/ 4116933 h 5211717"/>
              <a:gd name="connsiteX3095" fmla="*/ 521720 w 6739812"/>
              <a:gd name="connsiteY3095" fmla="*/ 4116378 h 5211717"/>
              <a:gd name="connsiteX3096" fmla="*/ 505336 w 6739812"/>
              <a:gd name="connsiteY3096" fmla="*/ 4079724 h 5211717"/>
              <a:gd name="connsiteX3097" fmla="*/ 496173 w 6739812"/>
              <a:gd name="connsiteY3097" fmla="*/ 4049457 h 5211717"/>
              <a:gd name="connsiteX3098" fmla="*/ 485621 w 6739812"/>
              <a:gd name="connsiteY3098" fmla="*/ 3993643 h 5211717"/>
              <a:gd name="connsiteX3099" fmla="*/ 488953 w 6739812"/>
              <a:gd name="connsiteY3099" fmla="*/ 3978926 h 5211717"/>
              <a:gd name="connsiteX3100" fmla="*/ 505336 w 6739812"/>
              <a:gd name="connsiteY3100" fmla="*/ 4005583 h 5211717"/>
              <a:gd name="connsiteX3101" fmla="*/ 518665 w 6739812"/>
              <a:gd name="connsiteY3101" fmla="*/ 4008082 h 5211717"/>
              <a:gd name="connsiteX3102" fmla="*/ 521720 w 6739812"/>
              <a:gd name="connsiteY3102" fmla="*/ 3969207 h 5211717"/>
              <a:gd name="connsiteX3103" fmla="*/ 508946 w 6739812"/>
              <a:gd name="connsiteY3103" fmla="*/ 3900064 h 5211717"/>
              <a:gd name="connsiteX3104" fmla="*/ 503115 w 6739812"/>
              <a:gd name="connsiteY3104" fmla="*/ 3882848 h 5211717"/>
              <a:gd name="connsiteX3105" fmla="*/ 488398 w 6739812"/>
              <a:gd name="connsiteY3105" fmla="*/ 3784826 h 5211717"/>
              <a:gd name="connsiteX3106" fmla="*/ 502282 w 6739812"/>
              <a:gd name="connsiteY3106" fmla="*/ 3815094 h 5211717"/>
              <a:gd name="connsiteX3107" fmla="*/ 510057 w 6739812"/>
              <a:gd name="connsiteY3107" fmla="*/ 3848415 h 5211717"/>
              <a:gd name="connsiteX3108" fmla="*/ 520609 w 6739812"/>
              <a:gd name="connsiteY3108" fmla="*/ 3880071 h 5211717"/>
              <a:gd name="connsiteX3109" fmla="*/ 531438 w 6739812"/>
              <a:gd name="connsiteY3109" fmla="*/ 3886735 h 5211717"/>
              <a:gd name="connsiteX3110" fmla="*/ 527829 w 6739812"/>
              <a:gd name="connsiteY3110" fmla="*/ 3851192 h 5211717"/>
              <a:gd name="connsiteX3111" fmla="*/ 528662 w 6739812"/>
              <a:gd name="connsiteY3111" fmla="*/ 3836475 h 5211717"/>
              <a:gd name="connsiteX3112" fmla="*/ 551154 w 6739812"/>
              <a:gd name="connsiteY3112" fmla="*/ 3779550 h 5211717"/>
              <a:gd name="connsiteX3113" fmla="*/ 549210 w 6739812"/>
              <a:gd name="connsiteY3113" fmla="*/ 3739564 h 5211717"/>
              <a:gd name="connsiteX3114" fmla="*/ 544767 w 6739812"/>
              <a:gd name="connsiteY3114" fmla="*/ 3726513 h 5211717"/>
              <a:gd name="connsiteX3115" fmla="*/ 539491 w 6739812"/>
              <a:gd name="connsiteY3115" fmla="*/ 3717905 h 5211717"/>
              <a:gd name="connsiteX3116" fmla="*/ 473681 w 6739812"/>
              <a:gd name="connsiteY3116" fmla="*/ 3703188 h 5211717"/>
              <a:gd name="connsiteX3117" fmla="*/ 459797 w 6739812"/>
              <a:gd name="connsiteY3117" fmla="*/ 3740675 h 5211717"/>
              <a:gd name="connsiteX3118" fmla="*/ 446468 w 6739812"/>
              <a:gd name="connsiteY3118" fmla="*/ 3723181 h 5211717"/>
              <a:gd name="connsiteX3119" fmla="*/ 405371 w 6739812"/>
              <a:gd name="connsiteY3119" fmla="*/ 3634601 h 5211717"/>
              <a:gd name="connsiteX3120" fmla="*/ 370105 w 6739812"/>
              <a:gd name="connsiteY3120" fmla="*/ 3558238 h 5211717"/>
              <a:gd name="connsiteX3121" fmla="*/ 347336 w 6739812"/>
              <a:gd name="connsiteY3121" fmla="*/ 3525472 h 5211717"/>
              <a:gd name="connsiteX3122" fmla="*/ 339005 w 6739812"/>
              <a:gd name="connsiteY3122" fmla="*/ 3568512 h 5211717"/>
              <a:gd name="connsiteX3123" fmla="*/ 319567 w 6739812"/>
              <a:gd name="connsiteY3123" fmla="*/ 3564625 h 5211717"/>
              <a:gd name="connsiteX3124" fmla="*/ 292355 w 6739812"/>
              <a:gd name="connsiteY3124" fmla="*/ 3494372 h 5211717"/>
              <a:gd name="connsiteX3125" fmla="*/ 270696 w 6739812"/>
              <a:gd name="connsiteY3125" fmla="*/ 3440779 h 5211717"/>
              <a:gd name="connsiteX3126" fmla="*/ 260421 w 6739812"/>
              <a:gd name="connsiteY3126" fmla="*/ 3424396 h 5211717"/>
              <a:gd name="connsiteX3127" fmla="*/ 242372 w 6739812"/>
              <a:gd name="connsiteY3127" fmla="*/ 3377468 h 5211717"/>
              <a:gd name="connsiteX3128" fmla="*/ 244871 w 6739812"/>
              <a:gd name="connsiteY3128" fmla="*/ 3357475 h 5211717"/>
              <a:gd name="connsiteX3129" fmla="*/ 238485 w 6739812"/>
              <a:gd name="connsiteY3129" fmla="*/ 3310269 h 5211717"/>
              <a:gd name="connsiteX3130" fmla="*/ 236263 w 6739812"/>
              <a:gd name="connsiteY3130" fmla="*/ 3288332 h 5211717"/>
              <a:gd name="connsiteX3131" fmla="*/ 250702 w 6739812"/>
              <a:gd name="connsiteY3131" fmla="*/ 3273059 h 5211717"/>
              <a:gd name="connsiteX3132" fmla="*/ 273750 w 6739812"/>
              <a:gd name="connsiteY3132" fmla="*/ 3244180 h 5211717"/>
              <a:gd name="connsiteX3133" fmla="*/ 302074 w 6739812"/>
              <a:gd name="connsiteY3133" fmla="*/ 3211692 h 5211717"/>
              <a:gd name="connsiteX3134" fmla="*/ 337339 w 6739812"/>
              <a:gd name="connsiteY3134" fmla="*/ 3180592 h 5211717"/>
              <a:gd name="connsiteX3135" fmla="*/ 317068 w 6739812"/>
              <a:gd name="connsiteY3135" fmla="*/ 3039807 h 5211717"/>
              <a:gd name="connsiteX3136" fmla="*/ 300963 w 6739812"/>
              <a:gd name="connsiteY3136" fmla="*/ 2952337 h 5211717"/>
              <a:gd name="connsiteX3137" fmla="*/ 305683 w 6739812"/>
              <a:gd name="connsiteY3137" fmla="*/ 2929568 h 5211717"/>
              <a:gd name="connsiteX3138" fmla="*/ 327065 w 6739812"/>
              <a:gd name="connsiteY3138" fmla="*/ 2974274 h 5211717"/>
              <a:gd name="connsiteX3139" fmla="*/ 332619 w 6739812"/>
              <a:gd name="connsiteY3139" fmla="*/ 2988992 h 5211717"/>
              <a:gd name="connsiteX3140" fmla="*/ 365940 w 6739812"/>
              <a:gd name="connsiteY3140" fmla="*/ 3031754 h 5211717"/>
              <a:gd name="connsiteX3141" fmla="*/ 379547 w 6739812"/>
              <a:gd name="connsiteY3141" fmla="*/ 3014538 h 5211717"/>
              <a:gd name="connsiteX3142" fmla="*/ 390932 w 6739812"/>
              <a:gd name="connsiteY3142" fmla="*/ 2972608 h 5211717"/>
              <a:gd name="connsiteX3143" fmla="*/ 389543 w 6739812"/>
              <a:gd name="connsiteY3143" fmla="*/ 2961779 h 5211717"/>
              <a:gd name="connsiteX3144" fmla="*/ 383990 w 6739812"/>
              <a:gd name="connsiteY3144" fmla="*/ 2951505 h 5211717"/>
              <a:gd name="connsiteX3145" fmla="*/ 352612 w 6739812"/>
              <a:gd name="connsiteY3145" fmla="*/ 2929845 h 5211717"/>
              <a:gd name="connsiteX3146" fmla="*/ 336784 w 6739812"/>
              <a:gd name="connsiteY3146" fmla="*/ 2929290 h 5211717"/>
              <a:gd name="connsiteX3147" fmla="*/ 297075 w 6739812"/>
              <a:gd name="connsiteY3147" fmla="*/ 2842376 h 5211717"/>
              <a:gd name="connsiteX3148" fmla="*/ 254035 w 6739812"/>
              <a:gd name="connsiteY3148" fmla="*/ 2780730 h 5211717"/>
              <a:gd name="connsiteX3149" fmla="*/ 250147 w 6739812"/>
              <a:gd name="connsiteY3149" fmla="*/ 2783507 h 5211717"/>
              <a:gd name="connsiteX3150" fmla="*/ 245704 w 6739812"/>
              <a:gd name="connsiteY3150" fmla="*/ 2835434 h 5211717"/>
              <a:gd name="connsiteX3151" fmla="*/ 217381 w 6739812"/>
              <a:gd name="connsiteY3151" fmla="*/ 2787395 h 5211717"/>
              <a:gd name="connsiteX3152" fmla="*/ 197388 w 6739812"/>
              <a:gd name="connsiteY3152" fmla="*/ 2717974 h 5211717"/>
              <a:gd name="connsiteX3153" fmla="*/ 186280 w 6739812"/>
              <a:gd name="connsiteY3153" fmla="*/ 2669102 h 5211717"/>
              <a:gd name="connsiteX3154" fmla="*/ 169897 w 6739812"/>
              <a:gd name="connsiteY3154" fmla="*/ 2619675 h 5211717"/>
              <a:gd name="connsiteX3155" fmla="*/ 133521 w 6739812"/>
              <a:gd name="connsiteY3155" fmla="*/ 2536371 h 5211717"/>
              <a:gd name="connsiteX3156" fmla="*/ 102421 w 6739812"/>
              <a:gd name="connsiteY3156" fmla="*/ 2437516 h 5211717"/>
              <a:gd name="connsiteX3157" fmla="*/ 99366 w 6739812"/>
              <a:gd name="connsiteY3157" fmla="*/ 2422244 h 5211717"/>
              <a:gd name="connsiteX3158" fmla="*/ 76041 w 6739812"/>
              <a:gd name="connsiteY3158" fmla="*/ 2360876 h 5211717"/>
              <a:gd name="connsiteX3159" fmla="*/ 62157 w 6739812"/>
              <a:gd name="connsiteY3159" fmla="*/ 2341438 h 5211717"/>
              <a:gd name="connsiteX3160" fmla="*/ 56326 w 6739812"/>
              <a:gd name="connsiteY3160" fmla="*/ 2325888 h 5211717"/>
              <a:gd name="connsiteX3161" fmla="*/ 50217 w 6739812"/>
              <a:gd name="connsiteY3161" fmla="*/ 2297009 h 5211717"/>
              <a:gd name="connsiteX3162" fmla="*/ 57714 w 6739812"/>
              <a:gd name="connsiteY3162" fmla="*/ 2281459 h 5211717"/>
              <a:gd name="connsiteX3163" fmla="*/ 56603 w 6739812"/>
              <a:gd name="connsiteY3163" fmla="*/ 2226478 h 5211717"/>
              <a:gd name="connsiteX3164" fmla="*/ 16339 w 6739812"/>
              <a:gd name="connsiteY3164" fmla="*/ 2015718 h 5211717"/>
              <a:gd name="connsiteX3165" fmla="*/ 234 w 6739812"/>
              <a:gd name="connsiteY3165" fmla="*/ 1872990 h 5211717"/>
              <a:gd name="connsiteX3166" fmla="*/ 19116 w 6739812"/>
              <a:gd name="connsiteY3166" fmla="*/ 1781633 h 5211717"/>
              <a:gd name="connsiteX3167" fmla="*/ 75763 w 6739812"/>
              <a:gd name="connsiteY3167" fmla="*/ 1727485 h 5211717"/>
              <a:gd name="connsiteX3168" fmla="*/ 118804 w 6739812"/>
              <a:gd name="connsiteY3168" fmla="*/ 1707769 h 5211717"/>
              <a:gd name="connsiteX3169" fmla="*/ 146572 w 6739812"/>
              <a:gd name="connsiteY3169" fmla="*/ 1698051 h 5211717"/>
              <a:gd name="connsiteX3170" fmla="*/ 167953 w 6739812"/>
              <a:gd name="connsiteY3170" fmla="*/ 1678057 h 5211717"/>
              <a:gd name="connsiteX3171" fmla="*/ 198498 w 6739812"/>
              <a:gd name="connsiteY3171" fmla="*/ 1611969 h 5211717"/>
              <a:gd name="connsiteX3172" fmla="*/ 206551 w 6739812"/>
              <a:gd name="connsiteY3172" fmla="*/ 1598918 h 5211717"/>
              <a:gd name="connsiteX3173" fmla="*/ 258200 w 6739812"/>
              <a:gd name="connsiteY3173" fmla="*/ 1540050 h 5211717"/>
              <a:gd name="connsiteX3174" fmla="*/ 288745 w 6739812"/>
              <a:gd name="connsiteY3174" fmla="*/ 1511449 h 5211717"/>
              <a:gd name="connsiteX3175" fmla="*/ 360664 w 6739812"/>
              <a:gd name="connsiteY3175" fmla="*/ 1430921 h 5211717"/>
              <a:gd name="connsiteX3176" fmla="*/ 382046 w 6739812"/>
              <a:gd name="connsiteY3176" fmla="*/ 1402597 h 5211717"/>
              <a:gd name="connsiteX3177" fmla="*/ 416201 w 6739812"/>
              <a:gd name="connsiteY3177" fmla="*/ 1358168 h 5211717"/>
              <a:gd name="connsiteX3178" fmla="*/ 434805 w 6739812"/>
              <a:gd name="connsiteY3178" fmla="*/ 1340119 h 5211717"/>
              <a:gd name="connsiteX3179" fmla="*/ 472848 w 6739812"/>
              <a:gd name="connsiteY3179" fmla="*/ 1315961 h 5211717"/>
              <a:gd name="connsiteX3180" fmla="*/ 497284 w 6739812"/>
              <a:gd name="connsiteY3180" fmla="*/ 1288748 h 5211717"/>
              <a:gd name="connsiteX3181" fmla="*/ 512834 w 6739812"/>
              <a:gd name="connsiteY3181" fmla="*/ 1271264 h 5211717"/>
              <a:gd name="connsiteX3182" fmla="*/ 521720 w 6739812"/>
              <a:gd name="connsiteY3182" fmla="*/ 1252937 h 5211717"/>
              <a:gd name="connsiteX3183" fmla="*/ 550876 w 6739812"/>
              <a:gd name="connsiteY3183" fmla="*/ 1186849 h 5211717"/>
              <a:gd name="connsiteX3184" fmla="*/ 598637 w 6739812"/>
              <a:gd name="connsiteY3184" fmla="*/ 1111874 h 5211717"/>
              <a:gd name="connsiteX3185" fmla="*/ 602803 w 6739812"/>
              <a:gd name="connsiteY3185" fmla="*/ 1097990 h 5211717"/>
              <a:gd name="connsiteX3186" fmla="*/ 621130 w 6739812"/>
              <a:gd name="connsiteY3186" fmla="*/ 1013019 h 5211717"/>
              <a:gd name="connsiteX3187" fmla="*/ 629460 w 6739812"/>
              <a:gd name="connsiteY3187" fmla="*/ 1001634 h 5211717"/>
              <a:gd name="connsiteX3188" fmla="*/ 652785 w 6739812"/>
              <a:gd name="connsiteY3188" fmla="*/ 980808 h 5211717"/>
              <a:gd name="connsiteX3189" fmla="*/ 669168 w 6739812"/>
              <a:gd name="connsiteY3189" fmla="*/ 932491 h 5211717"/>
              <a:gd name="connsiteX3190" fmla="*/ 684719 w 6739812"/>
              <a:gd name="connsiteY3190" fmla="*/ 874178 h 5211717"/>
              <a:gd name="connsiteX3191" fmla="*/ 762469 w 6739812"/>
              <a:gd name="connsiteY3191" fmla="*/ 791151 h 5211717"/>
              <a:gd name="connsiteX3192" fmla="*/ 847995 w 6739812"/>
              <a:gd name="connsiteY3192" fmla="*/ 756441 h 5211717"/>
              <a:gd name="connsiteX3193" fmla="*/ 864934 w 6739812"/>
              <a:gd name="connsiteY3193" fmla="*/ 752276 h 5211717"/>
              <a:gd name="connsiteX3194" fmla="*/ 929078 w 6739812"/>
              <a:gd name="connsiteY3194" fmla="*/ 752831 h 5211717"/>
              <a:gd name="connsiteX3195" fmla="*/ 955458 w 6739812"/>
              <a:gd name="connsiteY3195" fmla="*/ 724230 h 5211717"/>
              <a:gd name="connsiteX3196" fmla="*/ 974063 w 6739812"/>
              <a:gd name="connsiteY3196" fmla="*/ 699793 h 5211717"/>
              <a:gd name="connsiteX3197" fmla="*/ 1015715 w 6739812"/>
              <a:gd name="connsiteY3197" fmla="*/ 683687 h 5211717"/>
              <a:gd name="connsiteX3198" fmla="*/ 1068197 w 6739812"/>
              <a:gd name="connsiteY3198" fmla="*/ 699515 h 5211717"/>
              <a:gd name="connsiteX3199" fmla="*/ 1112626 w 6739812"/>
              <a:gd name="connsiteY3199" fmla="*/ 713399 h 5211717"/>
              <a:gd name="connsiteX3200" fmla="*/ 1176492 w 6739812"/>
              <a:gd name="connsiteY3200" fmla="*/ 730339 h 5211717"/>
              <a:gd name="connsiteX3201" fmla="*/ 1241747 w 6739812"/>
              <a:gd name="connsiteY3201" fmla="*/ 725340 h 5211717"/>
              <a:gd name="connsiteX3202" fmla="*/ 1276180 w 6739812"/>
              <a:gd name="connsiteY3202" fmla="*/ 661195 h 5211717"/>
              <a:gd name="connsiteX3203" fmla="*/ 1280346 w 6739812"/>
              <a:gd name="connsiteY3203" fmla="*/ 647589 h 5211717"/>
              <a:gd name="connsiteX3204" fmla="*/ 1319221 w 6739812"/>
              <a:gd name="connsiteY3204" fmla="*/ 591497 h 5211717"/>
              <a:gd name="connsiteX3205" fmla="*/ 1339491 w 6739812"/>
              <a:gd name="connsiteY3205" fmla="*/ 565950 h 5211717"/>
              <a:gd name="connsiteX3206" fmla="*/ 1364483 w 6739812"/>
              <a:gd name="connsiteY3206" fmla="*/ 552622 h 5211717"/>
              <a:gd name="connsiteX3207" fmla="*/ 1399193 w 6739812"/>
              <a:gd name="connsiteY3207" fmla="*/ 538460 h 5211717"/>
              <a:gd name="connsiteX3208" fmla="*/ 1433347 w 6739812"/>
              <a:gd name="connsiteY3208" fmla="*/ 498750 h 5211717"/>
              <a:gd name="connsiteX3209" fmla="*/ 1443344 w 6739812"/>
              <a:gd name="connsiteY3209" fmla="*/ 484311 h 5211717"/>
              <a:gd name="connsiteX3210" fmla="*/ 1480553 w 6739812"/>
              <a:gd name="connsiteY3210" fmla="*/ 413502 h 5211717"/>
              <a:gd name="connsiteX3211" fmla="*/ 1498603 w 6739812"/>
              <a:gd name="connsiteY3211" fmla="*/ 373516 h 5211717"/>
              <a:gd name="connsiteX3212" fmla="*/ 1544975 w 6739812"/>
              <a:gd name="connsiteY3212" fmla="*/ 403783 h 5211717"/>
              <a:gd name="connsiteX3213" fmla="*/ 1562469 w 6739812"/>
              <a:gd name="connsiteY3213" fmla="*/ 419334 h 5211717"/>
              <a:gd name="connsiteX3214" fmla="*/ 1583018 w 6739812"/>
              <a:gd name="connsiteY3214" fmla="*/ 417112 h 5211717"/>
              <a:gd name="connsiteX3215" fmla="*/ 1675208 w 6739812"/>
              <a:gd name="connsiteY3215" fmla="*/ 376848 h 5211717"/>
              <a:gd name="connsiteX3216" fmla="*/ 1695479 w 6739812"/>
              <a:gd name="connsiteY3216" fmla="*/ 374349 h 5211717"/>
              <a:gd name="connsiteX3217" fmla="*/ 1701310 w 6739812"/>
              <a:gd name="connsiteY3217" fmla="*/ 385734 h 5211717"/>
              <a:gd name="connsiteX3218" fmla="*/ 1707697 w 6739812"/>
              <a:gd name="connsiteY3218" fmla="*/ 402117 h 5211717"/>
              <a:gd name="connsiteX3219" fmla="*/ 1710196 w 6739812"/>
              <a:gd name="connsiteY3219" fmla="*/ 421555 h 5211717"/>
              <a:gd name="connsiteX3220" fmla="*/ 1675486 w 6739812"/>
              <a:gd name="connsiteY3220" fmla="*/ 426553 h 5211717"/>
              <a:gd name="connsiteX3221" fmla="*/ 1642719 w 6739812"/>
              <a:gd name="connsiteY3221" fmla="*/ 420444 h 5211717"/>
              <a:gd name="connsiteX3222" fmla="*/ 1525816 w 6739812"/>
              <a:gd name="connsiteY3222" fmla="*/ 476814 h 5211717"/>
              <a:gd name="connsiteX3223" fmla="*/ 1519151 w 6739812"/>
              <a:gd name="connsiteY3223" fmla="*/ 483478 h 5211717"/>
              <a:gd name="connsiteX3224" fmla="*/ 1479165 w 6739812"/>
              <a:gd name="connsiteY3224" fmla="*/ 547623 h 5211717"/>
              <a:gd name="connsiteX3225" fmla="*/ 1482220 w 6739812"/>
              <a:gd name="connsiteY3225" fmla="*/ 560952 h 5211717"/>
              <a:gd name="connsiteX3226" fmla="*/ 1486385 w 6739812"/>
              <a:gd name="connsiteY3226" fmla="*/ 567894 h 5211717"/>
              <a:gd name="connsiteX3227" fmla="*/ 1528037 w 6739812"/>
              <a:gd name="connsiteY3227" fmla="*/ 532073 h 5211717"/>
              <a:gd name="connsiteX3228" fmla="*/ 1565524 w 6739812"/>
              <a:gd name="connsiteY3228" fmla="*/ 526520 h 5211717"/>
              <a:gd name="connsiteX3229" fmla="*/ 1571355 w 6739812"/>
              <a:gd name="connsiteY3229" fmla="*/ 535961 h 5211717"/>
              <a:gd name="connsiteX3230" fmla="*/ 1579408 w 6739812"/>
              <a:gd name="connsiteY3230" fmla="*/ 560674 h 5211717"/>
              <a:gd name="connsiteX3231" fmla="*/ 1554972 w 6739812"/>
              <a:gd name="connsiteY3231" fmla="*/ 601494 h 5211717"/>
              <a:gd name="connsiteX3232" fmla="*/ 1512487 w 6739812"/>
              <a:gd name="connsiteY3232" fmla="*/ 652587 h 5211717"/>
              <a:gd name="connsiteX3233" fmla="*/ 1517207 w 6739812"/>
              <a:gd name="connsiteY3233" fmla="*/ 675080 h 5211717"/>
              <a:gd name="connsiteX3234" fmla="*/ 1528037 w 6739812"/>
              <a:gd name="connsiteY3234" fmla="*/ 692574 h 5211717"/>
              <a:gd name="connsiteX3235" fmla="*/ 1532202 w 6739812"/>
              <a:gd name="connsiteY3235" fmla="*/ 695351 h 5211717"/>
              <a:gd name="connsiteX3236" fmla="*/ 1578853 w 6739812"/>
              <a:gd name="connsiteY3236" fmla="*/ 687852 h 5211717"/>
              <a:gd name="connsiteX3237" fmla="*/ 1619394 w 6739812"/>
              <a:gd name="connsiteY3237" fmla="*/ 689520 h 5211717"/>
              <a:gd name="connsiteX3238" fmla="*/ 1695756 w 6739812"/>
              <a:gd name="connsiteY3238" fmla="*/ 679522 h 5211717"/>
              <a:gd name="connsiteX3239" fmla="*/ 1742407 w 6739812"/>
              <a:gd name="connsiteY3239" fmla="*/ 664250 h 5211717"/>
              <a:gd name="connsiteX3240" fmla="*/ 1738519 w 6739812"/>
              <a:gd name="connsiteY3240" fmla="*/ 644256 h 5211717"/>
              <a:gd name="connsiteX3241" fmla="*/ 1732410 w 6739812"/>
              <a:gd name="connsiteY3241" fmla="*/ 634260 h 5211717"/>
              <a:gd name="connsiteX3242" fmla="*/ 1722692 w 6739812"/>
              <a:gd name="connsiteY3242" fmla="*/ 632872 h 5211717"/>
              <a:gd name="connsiteX3243" fmla="*/ 1707419 w 6739812"/>
              <a:gd name="connsiteY3243" fmla="*/ 642035 h 5211717"/>
              <a:gd name="connsiteX3244" fmla="*/ 1688259 w 6739812"/>
              <a:gd name="connsiteY3244" fmla="*/ 640369 h 5211717"/>
              <a:gd name="connsiteX3245" fmla="*/ 1683261 w 6739812"/>
              <a:gd name="connsiteY3245" fmla="*/ 633982 h 5211717"/>
              <a:gd name="connsiteX3246" fmla="*/ 1679651 w 6739812"/>
              <a:gd name="connsiteY3246" fmla="*/ 614545 h 5211717"/>
              <a:gd name="connsiteX3247" fmla="*/ 1698256 w 6739812"/>
              <a:gd name="connsiteY3247" fmla="*/ 537349 h 5211717"/>
              <a:gd name="connsiteX3248" fmla="*/ 1716305 w 6739812"/>
              <a:gd name="connsiteY3248" fmla="*/ 521244 h 5211717"/>
              <a:gd name="connsiteX3249" fmla="*/ 1732688 w 6739812"/>
              <a:gd name="connsiteY3249" fmla="*/ 533184 h 5211717"/>
              <a:gd name="connsiteX3250" fmla="*/ 1799332 w 6739812"/>
              <a:gd name="connsiteY3250" fmla="*/ 546513 h 5211717"/>
              <a:gd name="connsiteX3251" fmla="*/ 1890689 w 6739812"/>
              <a:gd name="connsiteY3251" fmla="*/ 551511 h 5211717"/>
              <a:gd name="connsiteX3252" fmla="*/ 1907905 w 6739812"/>
              <a:gd name="connsiteY3252" fmla="*/ 555954 h 5211717"/>
              <a:gd name="connsiteX3253" fmla="*/ 1937895 w 6739812"/>
              <a:gd name="connsiteY3253" fmla="*/ 562063 h 5211717"/>
              <a:gd name="connsiteX3254" fmla="*/ 1982601 w 6739812"/>
              <a:gd name="connsiteY3254" fmla="*/ 574558 h 5211717"/>
              <a:gd name="connsiteX3255" fmla="*/ 2001206 w 6739812"/>
              <a:gd name="connsiteY3255" fmla="*/ 575114 h 5211717"/>
              <a:gd name="connsiteX3256" fmla="*/ 2028696 w 6739812"/>
              <a:gd name="connsiteY3256" fmla="*/ 592608 h 5211717"/>
              <a:gd name="connsiteX3257" fmla="*/ 2044524 w 6739812"/>
              <a:gd name="connsiteY3257" fmla="*/ 602604 h 5211717"/>
              <a:gd name="connsiteX3258" fmla="*/ 2094507 w 6739812"/>
              <a:gd name="connsiteY3258" fmla="*/ 587609 h 5211717"/>
              <a:gd name="connsiteX3259" fmla="*/ 2098394 w 6739812"/>
              <a:gd name="connsiteY3259" fmla="*/ 582056 h 5211717"/>
              <a:gd name="connsiteX3260" fmla="*/ 2120331 w 6739812"/>
              <a:gd name="connsiteY3260" fmla="*/ 551233 h 5211717"/>
              <a:gd name="connsiteX3261" fmla="*/ 2152265 w 6739812"/>
              <a:gd name="connsiteY3261" fmla="*/ 545124 h 5211717"/>
              <a:gd name="connsiteX3262" fmla="*/ 2173924 w 6739812"/>
              <a:gd name="connsiteY3262" fmla="*/ 562340 h 5211717"/>
              <a:gd name="connsiteX3263" fmla="*/ 2214465 w 6739812"/>
              <a:gd name="connsiteY3263" fmla="*/ 588443 h 5211717"/>
              <a:gd name="connsiteX3264" fmla="*/ 2238346 w 6739812"/>
              <a:gd name="connsiteY3264" fmla="*/ 593996 h 5211717"/>
              <a:gd name="connsiteX3265" fmla="*/ 2262226 w 6739812"/>
              <a:gd name="connsiteY3265" fmla="*/ 577058 h 5211717"/>
              <a:gd name="connsiteX3266" fmla="*/ 2286940 w 6739812"/>
              <a:gd name="connsiteY3266" fmla="*/ 569005 h 5211717"/>
              <a:gd name="connsiteX3267" fmla="*/ 2356361 w 6739812"/>
              <a:gd name="connsiteY3267" fmla="*/ 604548 h 5211717"/>
              <a:gd name="connsiteX3268" fmla="*/ 2372744 w 6739812"/>
              <a:gd name="connsiteY3268" fmla="*/ 614822 h 5211717"/>
              <a:gd name="connsiteX3269" fmla="*/ 2459936 w 6739812"/>
              <a:gd name="connsiteY3269" fmla="*/ 622875 h 5211717"/>
              <a:gd name="connsiteX3270" fmla="*/ 2476041 w 6739812"/>
              <a:gd name="connsiteY3270" fmla="*/ 624541 h 5211717"/>
              <a:gd name="connsiteX3271" fmla="*/ 2526302 w 6739812"/>
              <a:gd name="connsiteY3271" fmla="*/ 618154 h 5211717"/>
              <a:gd name="connsiteX3272" fmla="*/ 2543795 w 6739812"/>
              <a:gd name="connsiteY3272" fmla="*/ 607325 h 5211717"/>
              <a:gd name="connsiteX3273" fmla="*/ 2579061 w 6739812"/>
              <a:gd name="connsiteY3273" fmla="*/ 609269 h 5211717"/>
              <a:gd name="connsiteX3274" fmla="*/ 2621269 w 6739812"/>
              <a:gd name="connsiteY3274" fmla="*/ 612601 h 5211717"/>
              <a:gd name="connsiteX3275" fmla="*/ 2683192 w 6739812"/>
              <a:gd name="connsiteY3275" fmla="*/ 594274 h 5211717"/>
              <a:gd name="connsiteX3276" fmla="*/ 2679859 w 6739812"/>
              <a:gd name="connsiteY3276" fmla="*/ 579279 h 5211717"/>
              <a:gd name="connsiteX3277" fmla="*/ 2674583 w 6739812"/>
              <a:gd name="connsiteY3277" fmla="*/ 572615 h 5211717"/>
              <a:gd name="connsiteX3278" fmla="*/ 2606829 w 6739812"/>
              <a:gd name="connsiteY3278" fmla="*/ 552344 h 5211717"/>
              <a:gd name="connsiteX3279" fmla="*/ 2545739 w 6739812"/>
              <a:gd name="connsiteY3279" fmla="*/ 540681 h 5211717"/>
              <a:gd name="connsiteX3280" fmla="*/ 2536020 w 6739812"/>
              <a:gd name="connsiteY3280" fmla="*/ 527353 h 5211717"/>
              <a:gd name="connsiteX3281" fmla="*/ 2535743 w 6739812"/>
              <a:gd name="connsiteY3281" fmla="*/ 519855 h 5211717"/>
              <a:gd name="connsiteX3282" fmla="*/ 2587669 w 6739812"/>
              <a:gd name="connsiteY3282" fmla="*/ 492919 h 5211717"/>
              <a:gd name="connsiteX3283" fmla="*/ 2619325 w 6739812"/>
              <a:gd name="connsiteY3283" fmla="*/ 493752 h 5211717"/>
              <a:gd name="connsiteX3284" fmla="*/ 2664031 w 6739812"/>
              <a:gd name="connsiteY3284" fmla="*/ 472648 h 5211717"/>
              <a:gd name="connsiteX3285" fmla="*/ 2704018 w 6739812"/>
              <a:gd name="connsiteY3285" fmla="*/ 447935 h 5211717"/>
              <a:gd name="connsiteX3286" fmla="*/ 2748169 w 6739812"/>
              <a:gd name="connsiteY3286" fmla="*/ 432662 h 5211717"/>
              <a:gd name="connsiteX3287" fmla="*/ 2776492 w 6739812"/>
              <a:gd name="connsiteY3287" fmla="*/ 424887 h 5211717"/>
              <a:gd name="connsiteX3288" fmla="*/ 2873959 w 6739812"/>
              <a:gd name="connsiteY3288" fmla="*/ 386289 h 5211717"/>
              <a:gd name="connsiteX3289" fmla="*/ 2877291 w 6739812"/>
              <a:gd name="connsiteY3289" fmla="*/ 386845 h 5211717"/>
              <a:gd name="connsiteX3290" fmla="*/ 2887010 w 6739812"/>
              <a:gd name="connsiteY3290" fmla="*/ 406283 h 5211717"/>
              <a:gd name="connsiteX3291" fmla="*/ 2888398 w 6739812"/>
              <a:gd name="connsiteY3291" fmla="*/ 415446 h 5211717"/>
              <a:gd name="connsiteX3292" fmla="*/ 2886177 w 6739812"/>
              <a:gd name="connsiteY3292" fmla="*/ 438494 h 5211717"/>
              <a:gd name="connsiteX3293" fmla="*/ 2864517 w 6739812"/>
              <a:gd name="connsiteY3293" fmla="*/ 454599 h 5211717"/>
              <a:gd name="connsiteX3294" fmla="*/ 2856742 w 6739812"/>
              <a:gd name="connsiteY3294" fmla="*/ 465706 h 5211717"/>
              <a:gd name="connsiteX3295" fmla="*/ 2836194 w 6739812"/>
              <a:gd name="connsiteY3295" fmla="*/ 499028 h 5211717"/>
              <a:gd name="connsiteX3296" fmla="*/ 2777048 w 6739812"/>
              <a:gd name="connsiteY3296" fmla="*/ 531796 h 5211717"/>
              <a:gd name="connsiteX3297" fmla="*/ 2765663 w 6739812"/>
              <a:gd name="connsiteY3297" fmla="*/ 549567 h 5211717"/>
              <a:gd name="connsiteX3298" fmla="*/ 2767884 w 6739812"/>
              <a:gd name="connsiteY3298" fmla="*/ 560674 h 5211717"/>
              <a:gd name="connsiteX3299" fmla="*/ 2779269 w 6739812"/>
              <a:gd name="connsiteY3299" fmla="*/ 582611 h 5211717"/>
              <a:gd name="connsiteX3300" fmla="*/ 2834528 w 6739812"/>
              <a:gd name="connsiteY3300" fmla="*/ 594829 h 5211717"/>
              <a:gd name="connsiteX3301" fmla="*/ 2863962 w 6739812"/>
              <a:gd name="connsiteY3301" fmla="*/ 589276 h 5211717"/>
              <a:gd name="connsiteX3302" fmla="*/ 2946156 w 6739812"/>
              <a:gd name="connsiteY3302" fmla="*/ 565673 h 5211717"/>
              <a:gd name="connsiteX3303" fmla="*/ 2991140 w 6739812"/>
              <a:gd name="connsiteY3303" fmla="*/ 529852 h 5211717"/>
              <a:gd name="connsiteX3304" fmla="*/ 3026128 w 6739812"/>
              <a:gd name="connsiteY3304" fmla="*/ 523187 h 5211717"/>
              <a:gd name="connsiteX3305" fmla="*/ 3089162 w 6739812"/>
              <a:gd name="connsiteY3305" fmla="*/ 507359 h 5211717"/>
              <a:gd name="connsiteX3306" fmla="*/ 3099991 w 6739812"/>
              <a:gd name="connsiteY3306" fmla="*/ 488476 h 5211717"/>
              <a:gd name="connsiteX3307" fmla="*/ 3007523 w 6739812"/>
              <a:gd name="connsiteY3307" fmla="*/ 477924 h 5211717"/>
              <a:gd name="connsiteX3308" fmla="*/ 2977812 w 6739812"/>
              <a:gd name="connsiteY3308" fmla="*/ 482924 h 5211717"/>
              <a:gd name="connsiteX3309" fmla="*/ 2973091 w 6739812"/>
              <a:gd name="connsiteY3309" fmla="*/ 478202 h 5211717"/>
              <a:gd name="connsiteX3310" fmla="*/ 2969481 w 6739812"/>
              <a:gd name="connsiteY3310" fmla="*/ 446269 h 5211717"/>
              <a:gd name="connsiteX3311" fmla="*/ 2980033 w 6739812"/>
              <a:gd name="connsiteY3311" fmla="*/ 434051 h 5211717"/>
              <a:gd name="connsiteX3312" fmla="*/ 2976423 w 6739812"/>
              <a:gd name="connsiteY3312" fmla="*/ 413502 h 5211717"/>
              <a:gd name="connsiteX3313" fmla="*/ 2973091 w 6739812"/>
              <a:gd name="connsiteY3313" fmla="*/ 386845 h 5211717"/>
              <a:gd name="connsiteX3314" fmla="*/ 3013632 w 6739812"/>
              <a:gd name="connsiteY3314" fmla="*/ 386845 h 5211717"/>
              <a:gd name="connsiteX3315" fmla="*/ 3046399 w 6739812"/>
              <a:gd name="connsiteY3315" fmla="*/ 381847 h 5211717"/>
              <a:gd name="connsiteX3316" fmla="*/ 3071390 w 6739812"/>
              <a:gd name="connsiteY3316" fmla="*/ 373516 h 5211717"/>
              <a:gd name="connsiteX3317" fmla="*/ 3162470 w 6739812"/>
              <a:gd name="connsiteY3317" fmla="*/ 356578 h 5211717"/>
              <a:gd name="connsiteX3318" fmla="*/ 3206899 w 6739812"/>
              <a:gd name="connsiteY3318" fmla="*/ 341860 h 5211717"/>
              <a:gd name="connsiteX3319" fmla="*/ 3266600 w 6739812"/>
              <a:gd name="connsiteY3319" fmla="*/ 348247 h 5211717"/>
              <a:gd name="connsiteX3320" fmla="*/ 3307142 w 6739812"/>
              <a:gd name="connsiteY3320" fmla="*/ 353801 h 5211717"/>
              <a:gd name="connsiteX3321" fmla="*/ 3359624 w 6739812"/>
              <a:gd name="connsiteY3321" fmla="*/ 365741 h 5211717"/>
              <a:gd name="connsiteX3322" fmla="*/ 3439040 w 6739812"/>
              <a:gd name="connsiteY3322" fmla="*/ 372683 h 5211717"/>
              <a:gd name="connsiteX3323" fmla="*/ 3492911 w 6739812"/>
              <a:gd name="connsiteY3323" fmla="*/ 364353 h 5211717"/>
              <a:gd name="connsiteX3324" fmla="*/ 3530675 w 6739812"/>
              <a:gd name="connsiteY3324" fmla="*/ 362687 h 5211717"/>
              <a:gd name="connsiteX3325" fmla="*/ 3563997 w 6739812"/>
              <a:gd name="connsiteY3325" fmla="*/ 365741 h 5211717"/>
              <a:gd name="connsiteX3326" fmla="*/ 3577603 w 6739812"/>
              <a:gd name="connsiteY3326" fmla="*/ 367685 h 5211717"/>
              <a:gd name="connsiteX3327" fmla="*/ 3662018 w 6739812"/>
              <a:gd name="connsiteY3327" fmla="*/ 355745 h 5211717"/>
              <a:gd name="connsiteX3328" fmla="*/ 3697006 w 6739812"/>
              <a:gd name="connsiteY3328" fmla="*/ 351579 h 5211717"/>
              <a:gd name="connsiteX3329" fmla="*/ 3730328 w 6739812"/>
              <a:gd name="connsiteY3329" fmla="*/ 343249 h 5211717"/>
              <a:gd name="connsiteX3330" fmla="*/ 3746989 w 6739812"/>
              <a:gd name="connsiteY3330" fmla="*/ 344360 h 5211717"/>
              <a:gd name="connsiteX3331" fmla="*/ 3783365 w 6739812"/>
              <a:gd name="connsiteY3331" fmla="*/ 346581 h 5211717"/>
              <a:gd name="connsiteX3332" fmla="*/ 3823629 w 6739812"/>
              <a:gd name="connsiteY3332" fmla="*/ 350191 h 5211717"/>
              <a:gd name="connsiteX3333" fmla="*/ 3846121 w 6739812"/>
              <a:gd name="connsiteY3333" fmla="*/ 349913 h 5211717"/>
              <a:gd name="connsiteX3334" fmla="*/ 3923039 w 6739812"/>
              <a:gd name="connsiteY3334" fmla="*/ 349080 h 5211717"/>
              <a:gd name="connsiteX3335" fmla="*/ 4077708 w 6739812"/>
              <a:gd name="connsiteY3335" fmla="*/ 348247 h 5211717"/>
              <a:gd name="connsiteX3336" fmla="*/ 4118804 w 6739812"/>
              <a:gd name="connsiteY3336" fmla="*/ 345748 h 5211717"/>
              <a:gd name="connsiteX3337" fmla="*/ 4152126 w 6739812"/>
              <a:gd name="connsiteY3337" fmla="*/ 326588 h 5211717"/>
              <a:gd name="connsiteX3338" fmla="*/ 4191279 w 6739812"/>
              <a:gd name="connsiteY3338" fmla="*/ 312425 h 5211717"/>
              <a:gd name="connsiteX3339" fmla="*/ 4229044 w 6739812"/>
              <a:gd name="connsiteY3339" fmla="*/ 295765 h 5211717"/>
              <a:gd name="connsiteX3340" fmla="*/ 4262921 w 6739812"/>
              <a:gd name="connsiteY3340" fmla="*/ 284657 h 5211717"/>
              <a:gd name="connsiteX3341" fmla="*/ 4287912 w 6739812"/>
              <a:gd name="connsiteY3341" fmla="*/ 275494 h 5211717"/>
              <a:gd name="connsiteX3342" fmla="*/ 4369828 w 6739812"/>
              <a:gd name="connsiteY3342" fmla="*/ 234952 h 5211717"/>
              <a:gd name="connsiteX3343" fmla="*/ 4384546 w 6739812"/>
              <a:gd name="connsiteY3343" fmla="*/ 224401 h 5211717"/>
              <a:gd name="connsiteX3344" fmla="*/ 4413425 w 6739812"/>
              <a:gd name="connsiteY3344" fmla="*/ 209684 h 5211717"/>
              <a:gd name="connsiteX3345" fmla="*/ 4432584 w 6739812"/>
              <a:gd name="connsiteY3345" fmla="*/ 201909 h 5211717"/>
              <a:gd name="connsiteX3346" fmla="*/ 4442859 w 6739812"/>
              <a:gd name="connsiteY3346" fmla="*/ 195800 h 5211717"/>
              <a:gd name="connsiteX3347" fmla="*/ 4515889 w 6739812"/>
              <a:gd name="connsiteY3347" fmla="*/ 177751 h 5211717"/>
              <a:gd name="connsiteX3348" fmla="*/ 4537548 w 6739812"/>
              <a:gd name="connsiteY3348" fmla="*/ 168587 h 5211717"/>
              <a:gd name="connsiteX3349" fmla="*/ 4580033 w 6739812"/>
              <a:gd name="connsiteY3349" fmla="*/ 154703 h 5211717"/>
              <a:gd name="connsiteX3350" fmla="*/ 4640290 w 6739812"/>
              <a:gd name="connsiteY3350" fmla="*/ 136932 h 5211717"/>
              <a:gd name="connsiteX3351" fmla="*/ 4679999 w 6739812"/>
              <a:gd name="connsiteY3351" fmla="*/ 117216 h 5211717"/>
              <a:gd name="connsiteX3352" fmla="*/ 4815785 w 6739812"/>
              <a:gd name="connsiteY3352" fmla="*/ 58625 h 5211717"/>
              <a:gd name="connsiteX3353" fmla="*/ 4851606 w 6739812"/>
              <a:gd name="connsiteY3353" fmla="*/ 37799 h 5211717"/>
              <a:gd name="connsiteX3354" fmla="*/ 4907975 w 6739812"/>
              <a:gd name="connsiteY3354" fmla="*/ 11975 h 5211717"/>
              <a:gd name="connsiteX3355" fmla="*/ 4943796 w 6739812"/>
              <a:gd name="connsiteY3355" fmla="*/ 4478 h 5211717"/>
              <a:gd name="connsiteX3356" fmla="*/ 4976216 w 6739812"/>
              <a:gd name="connsiteY3356" fmla="*/ 174 h 521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</a:cxnLst>
            <a:rect l="l" t="t" r="r" b="b"/>
            <a:pathLst>
              <a:path w="6739812" h="5211717">
                <a:moveTo>
                  <a:pt x="920470" y="5187673"/>
                </a:moveTo>
                <a:cubicBezTo>
                  <a:pt x="921859" y="5194893"/>
                  <a:pt x="923525" y="5202113"/>
                  <a:pt x="924635" y="5208499"/>
                </a:cubicBezTo>
                <a:cubicBezTo>
                  <a:pt x="925191" y="5211276"/>
                  <a:pt x="923802" y="5212664"/>
                  <a:pt x="922692" y="5210998"/>
                </a:cubicBezTo>
                <a:cubicBezTo>
                  <a:pt x="917693" y="5204334"/>
                  <a:pt x="915750" y="5196559"/>
                  <a:pt x="917416" y="5191838"/>
                </a:cubicBezTo>
                <a:cubicBezTo>
                  <a:pt x="917971" y="5189617"/>
                  <a:pt x="919360" y="5188784"/>
                  <a:pt x="920470" y="5187673"/>
                </a:cubicBezTo>
                <a:close/>
                <a:moveTo>
                  <a:pt x="919359" y="5181842"/>
                </a:moveTo>
                <a:lnTo>
                  <a:pt x="920747" y="5182397"/>
                </a:lnTo>
                <a:cubicBezTo>
                  <a:pt x="921025" y="5183786"/>
                  <a:pt x="921303" y="5184896"/>
                  <a:pt x="921580" y="5186285"/>
                </a:cubicBezTo>
                <a:cubicBezTo>
                  <a:pt x="921025" y="5186840"/>
                  <a:pt x="920747" y="5187396"/>
                  <a:pt x="920470" y="5187673"/>
                </a:cubicBezTo>
                <a:cubicBezTo>
                  <a:pt x="919914" y="5185730"/>
                  <a:pt x="919637" y="5183786"/>
                  <a:pt x="919359" y="5181842"/>
                </a:cubicBezTo>
                <a:close/>
                <a:moveTo>
                  <a:pt x="933243" y="5040779"/>
                </a:moveTo>
                <a:lnTo>
                  <a:pt x="935187" y="5041057"/>
                </a:lnTo>
                <a:lnTo>
                  <a:pt x="936853" y="5049665"/>
                </a:lnTo>
                <a:close/>
                <a:moveTo>
                  <a:pt x="848273" y="4977190"/>
                </a:moveTo>
                <a:lnTo>
                  <a:pt x="849106" y="4977468"/>
                </a:lnTo>
                <a:lnTo>
                  <a:pt x="850183" y="4980697"/>
                </a:lnTo>
                <a:lnTo>
                  <a:pt x="849939" y="4981078"/>
                </a:lnTo>
                <a:lnTo>
                  <a:pt x="850031" y="4981360"/>
                </a:lnTo>
                <a:lnTo>
                  <a:pt x="849661" y="4982466"/>
                </a:lnTo>
                <a:cubicBezTo>
                  <a:pt x="849106" y="4980800"/>
                  <a:pt x="848828" y="4978856"/>
                  <a:pt x="848273" y="4977190"/>
                </a:cubicBezTo>
                <a:close/>
                <a:moveTo>
                  <a:pt x="854625" y="4973754"/>
                </a:moveTo>
                <a:cubicBezTo>
                  <a:pt x="856673" y="4972956"/>
                  <a:pt x="859102" y="4973442"/>
                  <a:pt x="861602" y="4974136"/>
                </a:cubicBezTo>
                <a:cubicBezTo>
                  <a:pt x="866044" y="4985243"/>
                  <a:pt x="869932" y="4991908"/>
                  <a:pt x="873820" y="4998017"/>
                </a:cubicBezTo>
                <a:cubicBezTo>
                  <a:pt x="874930" y="4999683"/>
                  <a:pt x="875763" y="5001349"/>
                  <a:pt x="876874" y="5003015"/>
                </a:cubicBezTo>
                <a:cubicBezTo>
                  <a:pt x="877152" y="5003293"/>
                  <a:pt x="877429" y="5003848"/>
                  <a:pt x="877707" y="5004403"/>
                </a:cubicBezTo>
                <a:cubicBezTo>
                  <a:pt x="882150" y="5020509"/>
                  <a:pt x="885205" y="5034948"/>
                  <a:pt x="882983" y="5038281"/>
                </a:cubicBezTo>
                <a:cubicBezTo>
                  <a:pt x="881039" y="5041335"/>
                  <a:pt x="877985" y="5041335"/>
                  <a:pt x="874653" y="5040780"/>
                </a:cubicBezTo>
                <a:cubicBezTo>
                  <a:pt x="871876" y="5040224"/>
                  <a:pt x="864656" y="5024952"/>
                  <a:pt x="859102" y="5009402"/>
                </a:cubicBezTo>
                <a:lnTo>
                  <a:pt x="850031" y="4981360"/>
                </a:lnTo>
                <a:lnTo>
                  <a:pt x="850217" y="4980800"/>
                </a:lnTo>
                <a:lnTo>
                  <a:pt x="850183" y="4980697"/>
                </a:lnTo>
                <a:close/>
                <a:moveTo>
                  <a:pt x="1313389" y="4926652"/>
                </a:moveTo>
                <a:lnTo>
                  <a:pt x="1315888" y="4928596"/>
                </a:lnTo>
                <a:lnTo>
                  <a:pt x="1314500" y="4931928"/>
                </a:lnTo>
                <a:close/>
                <a:moveTo>
                  <a:pt x="849661" y="4926652"/>
                </a:moveTo>
                <a:cubicBezTo>
                  <a:pt x="855215" y="4939703"/>
                  <a:pt x="860768" y="4950255"/>
                  <a:pt x="866322" y="4967471"/>
                </a:cubicBezTo>
                <a:lnTo>
                  <a:pt x="860768" y="4969137"/>
                </a:lnTo>
                <a:cubicBezTo>
                  <a:pt x="856048" y="4954420"/>
                  <a:pt x="852438" y="4940258"/>
                  <a:pt x="849661" y="4926652"/>
                </a:cubicBezTo>
                <a:close/>
                <a:moveTo>
                  <a:pt x="1273448" y="4923025"/>
                </a:moveTo>
                <a:cubicBezTo>
                  <a:pt x="1276060" y="4923337"/>
                  <a:pt x="1279096" y="4924986"/>
                  <a:pt x="1282845" y="4928874"/>
                </a:cubicBezTo>
                <a:cubicBezTo>
                  <a:pt x="1283955" y="4929985"/>
                  <a:pt x="1286455" y="4935260"/>
                  <a:pt x="1287565" y="4938870"/>
                </a:cubicBezTo>
                <a:cubicBezTo>
                  <a:pt x="1289509" y="4944424"/>
                  <a:pt x="1292008" y="4953588"/>
                  <a:pt x="1292008" y="4955531"/>
                </a:cubicBezTo>
                <a:cubicBezTo>
                  <a:pt x="1291730" y="4964139"/>
                  <a:pt x="1291730" y="4973303"/>
                  <a:pt x="1289787" y="4977191"/>
                </a:cubicBezTo>
                <a:cubicBezTo>
                  <a:pt x="1278957" y="4999127"/>
                  <a:pt x="1262852" y="5005236"/>
                  <a:pt x="1252022" y="5027728"/>
                </a:cubicBezTo>
                <a:cubicBezTo>
                  <a:pt x="1244525" y="5043001"/>
                  <a:pt x="1229252" y="5034393"/>
                  <a:pt x="1212591" y="5019953"/>
                </a:cubicBezTo>
                <a:cubicBezTo>
                  <a:pt x="1211203" y="5018565"/>
                  <a:pt x="1210092" y="5018565"/>
                  <a:pt x="1208704" y="5017732"/>
                </a:cubicBezTo>
                <a:cubicBezTo>
                  <a:pt x="1205372" y="5015788"/>
                  <a:pt x="1202039" y="5006902"/>
                  <a:pt x="1201484" y="4996073"/>
                </a:cubicBezTo>
                <a:cubicBezTo>
                  <a:pt x="1200929" y="4985243"/>
                  <a:pt x="1200651" y="4975247"/>
                  <a:pt x="1202317" y="4970249"/>
                </a:cubicBezTo>
                <a:cubicBezTo>
                  <a:pt x="1204539" y="4963584"/>
                  <a:pt x="1208704" y="4962196"/>
                  <a:pt x="1210925" y="4959697"/>
                </a:cubicBezTo>
                <a:cubicBezTo>
                  <a:pt x="1216479" y="4961363"/>
                  <a:pt x="1220644" y="4963584"/>
                  <a:pt x="1223699" y="4963029"/>
                </a:cubicBezTo>
                <a:cubicBezTo>
                  <a:pt x="1226753" y="4962473"/>
                  <a:pt x="1230641" y="4962751"/>
                  <a:pt x="1231196" y="4955531"/>
                </a:cubicBezTo>
                <a:cubicBezTo>
                  <a:pt x="1233417" y="4931651"/>
                  <a:pt x="1242859" y="4929985"/>
                  <a:pt x="1253688" y="4931928"/>
                </a:cubicBezTo>
                <a:cubicBezTo>
                  <a:pt x="1261602" y="4933177"/>
                  <a:pt x="1265611" y="4922088"/>
                  <a:pt x="1273448" y="4923025"/>
                </a:cubicBezTo>
                <a:close/>
                <a:moveTo>
                  <a:pt x="848828" y="4921654"/>
                </a:moveTo>
                <a:cubicBezTo>
                  <a:pt x="849106" y="4923042"/>
                  <a:pt x="849661" y="4924708"/>
                  <a:pt x="849939" y="4926374"/>
                </a:cubicBezTo>
                <a:cubicBezTo>
                  <a:pt x="849661" y="4925819"/>
                  <a:pt x="849384" y="4925264"/>
                  <a:pt x="849106" y="4924708"/>
                </a:cubicBezTo>
                <a:cubicBezTo>
                  <a:pt x="848828" y="4924431"/>
                  <a:pt x="848551" y="4924153"/>
                  <a:pt x="848273" y="4923875"/>
                </a:cubicBezTo>
                <a:cubicBezTo>
                  <a:pt x="848273" y="4923042"/>
                  <a:pt x="848273" y="4922209"/>
                  <a:pt x="848828" y="4921654"/>
                </a:cubicBezTo>
                <a:close/>
                <a:moveTo>
                  <a:pt x="844836" y="4920925"/>
                </a:moveTo>
                <a:cubicBezTo>
                  <a:pt x="845009" y="4920543"/>
                  <a:pt x="846051" y="4921515"/>
                  <a:pt x="847995" y="4924153"/>
                </a:cubicBezTo>
                <a:cubicBezTo>
                  <a:pt x="847717" y="4925541"/>
                  <a:pt x="847439" y="4926930"/>
                  <a:pt x="846884" y="4925819"/>
                </a:cubicBezTo>
                <a:cubicBezTo>
                  <a:pt x="845357" y="4923042"/>
                  <a:pt x="844662" y="4921306"/>
                  <a:pt x="844836" y="4920925"/>
                </a:cubicBezTo>
                <a:close/>
                <a:moveTo>
                  <a:pt x="826891" y="4919433"/>
                </a:moveTo>
                <a:cubicBezTo>
                  <a:pt x="828557" y="4919433"/>
                  <a:pt x="832722" y="4928041"/>
                  <a:pt x="836054" y="4934428"/>
                </a:cubicBezTo>
                <a:cubicBezTo>
                  <a:pt x="837443" y="4937205"/>
                  <a:pt x="839664" y="4944980"/>
                  <a:pt x="840775" y="4950256"/>
                </a:cubicBezTo>
                <a:cubicBezTo>
                  <a:pt x="842997" y="4959142"/>
                  <a:pt x="845496" y="4968027"/>
                  <a:pt x="847995" y="4977191"/>
                </a:cubicBezTo>
                <a:cubicBezTo>
                  <a:pt x="846051" y="4976913"/>
                  <a:pt x="844385" y="4976913"/>
                  <a:pt x="842163" y="4975802"/>
                </a:cubicBezTo>
                <a:cubicBezTo>
                  <a:pt x="836054" y="4972470"/>
                  <a:pt x="832167" y="4963862"/>
                  <a:pt x="829112" y="4949423"/>
                </a:cubicBezTo>
                <a:cubicBezTo>
                  <a:pt x="826058" y="4934428"/>
                  <a:pt x="823559" y="4919711"/>
                  <a:pt x="826891" y="4919433"/>
                </a:cubicBezTo>
                <a:close/>
                <a:moveTo>
                  <a:pt x="1075972" y="4902494"/>
                </a:moveTo>
                <a:lnTo>
                  <a:pt x="1078193" y="4911380"/>
                </a:lnTo>
                <a:lnTo>
                  <a:pt x="1079582" y="4908325"/>
                </a:lnTo>
                <a:close/>
                <a:moveTo>
                  <a:pt x="1913181" y="4898329"/>
                </a:moveTo>
                <a:cubicBezTo>
                  <a:pt x="1915680" y="4897773"/>
                  <a:pt x="1919568" y="4904160"/>
                  <a:pt x="1923455" y="4914989"/>
                </a:cubicBezTo>
                <a:cubicBezTo>
                  <a:pt x="1925121" y="4919432"/>
                  <a:pt x="1926232" y="4925541"/>
                  <a:pt x="1926510" y="4928596"/>
                </a:cubicBezTo>
                <a:cubicBezTo>
                  <a:pt x="1927620" y="4943313"/>
                  <a:pt x="1926510" y="4953309"/>
                  <a:pt x="1921234" y="4951366"/>
                </a:cubicBezTo>
                <a:cubicBezTo>
                  <a:pt x="1912348" y="4948311"/>
                  <a:pt x="1902351" y="4942480"/>
                  <a:pt x="1892632" y="4936648"/>
                </a:cubicBezTo>
                <a:cubicBezTo>
                  <a:pt x="1891522" y="4936093"/>
                  <a:pt x="1888467" y="4929706"/>
                  <a:pt x="1886523" y="4925819"/>
                </a:cubicBezTo>
                <a:cubicBezTo>
                  <a:pt x="1886246" y="4923042"/>
                  <a:pt x="1885135" y="4918599"/>
                  <a:pt x="1885690" y="4918044"/>
                </a:cubicBezTo>
                <a:cubicBezTo>
                  <a:pt x="1890133" y="4913879"/>
                  <a:pt x="1894576" y="4910547"/>
                  <a:pt x="1899019" y="4906937"/>
                </a:cubicBezTo>
                <a:cubicBezTo>
                  <a:pt x="1898741" y="4906103"/>
                  <a:pt x="1898464" y="4905271"/>
                  <a:pt x="1898186" y="4904437"/>
                </a:cubicBezTo>
                <a:cubicBezTo>
                  <a:pt x="1903184" y="4902494"/>
                  <a:pt x="1907905" y="4899995"/>
                  <a:pt x="1913181" y="4898329"/>
                </a:cubicBezTo>
                <a:close/>
                <a:moveTo>
                  <a:pt x="977950" y="4856607"/>
                </a:moveTo>
                <a:cubicBezTo>
                  <a:pt x="977395" y="4858134"/>
                  <a:pt x="977534" y="4861397"/>
                  <a:pt x="978783" y="4866673"/>
                </a:cubicBezTo>
                <a:cubicBezTo>
                  <a:pt x="980449" y="4873615"/>
                  <a:pt x="984892" y="4879169"/>
                  <a:pt x="986559" y="4876114"/>
                </a:cubicBezTo>
                <a:cubicBezTo>
                  <a:pt x="987947" y="4873615"/>
                  <a:pt x="988780" y="4869450"/>
                  <a:pt x="989613" y="4866118"/>
                </a:cubicBezTo>
                <a:cubicBezTo>
                  <a:pt x="986836" y="4863063"/>
                  <a:pt x="984059" y="4859176"/>
                  <a:pt x="981282" y="4856954"/>
                </a:cubicBezTo>
                <a:cubicBezTo>
                  <a:pt x="979756" y="4855288"/>
                  <a:pt x="978506" y="4855079"/>
                  <a:pt x="977950" y="4856607"/>
                </a:cubicBezTo>
                <a:close/>
                <a:moveTo>
                  <a:pt x="1027056" y="4835694"/>
                </a:moveTo>
                <a:cubicBezTo>
                  <a:pt x="1020991" y="4839599"/>
                  <a:pt x="1018908" y="4855218"/>
                  <a:pt x="1016825" y="4870838"/>
                </a:cubicBezTo>
                <a:cubicBezTo>
                  <a:pt x="1016548" y="4873338"/>
                  <a:pt x="1020713" y="4888332"/>
                  <a:pt x="1023491" y="4898329"/>
                </a:cubicBezTo>
                <a:cubicBezTo>
                  <a:pt x="1024045" y="4900550"/>
                  <a:pt x="1027100" y="4905271"/>
                  <a:pt x="1028766" y="4907492"/>
                </a:cubicBezTo>
                <a:cubicBezTo>
                  <a:pt x="1030432" y="4909714"/>
                  <a:pt x="1031543" y="4909991"/>
                  <a:pt x="1033209" y="4911657"/>
                </a:cubicBezTo>
                <a:cubicBezTo>
                  <a:pt x="1040706" y="4907770"/>
                  <a:pt x="1045982" y="4897496"/>
                  <a:pt x="1044594" y="4869450"/>
                </a:cubicBezTo>
                <a:cubicBezTo>
                  <a:pt x="1044317" y="4863619"/>
                  <a:pt x="1041261" y="4851678"/>
                  <a:pt x="1039595" y="4842515"/>
                </a:cubicBezTo>
                <a:cubicBezTo>
                  <a:pt x="1037929" y="4840293"/>
                  <a:pt x="1035985" y="4836961"/>
                  <a:pt x="1034597" y="4836128"/>
                </a:cubicBezTo>
                <a:cubicBezTo>
                  <a:pt x="1031543" y="4834392"/>
                  <a:pt x="1029079" y="4834392"/>
                  <a:pt x="1027056" y="4835694"/>
                </a:cubicBezTo>
                <a:close/>
                <a:moveTo>
                  <a:pt x="1748655" y="4822973"/>
                </a:moveTo>
                <a:cubicBezTo>
                  <a:pt x="1755597" y="4822452"/>
                  <a:pt x="1763928" y="4826132"/>
                  <a:pt x="1772397" y="4830020"/>
                </a:cubicBezTo>
                <a:cubicBezTo>
                  <a:pt x="1776007" y="4831686"/>
                  <a:pt x="1779339" y="4831408"/>
                  <a:pt x="1786003" y="4844459"/>
                </a:cubicBezTo>
                <a:cubicBezTo>
                  <a:pt x="1787669" y="4847791"/>
                  <a:pt x="1789613" y="4853623"/>
                  <a:pt x="1791557" y="4858343"/>
                </a:cubicBezTo>
                <a:cubicBezTo>
                  <a:pt x="1790724" y="4862231"/>
                  <a:pt x="1791002" y="4869173"/>
                  <a:pt x="1789058" y="4869728"/>
                </a:cubicBezTo>
                <a:cubicBezTo>
                  <a:pt x="1781005" y="4871949"/>
                  <a:pt x="1772397" y="4872505"/>
                  <a:pt x="1763789" y="4873616"/>
                </a:cubicBezTo>
                <a:cubicBezTo>
                  <a:pt x="1763789" y="4874171"/>
                  <a:pt x="1764067" y="4875004"/>
                  <a:pt x="1764344" y="4875559"/>
                </a:cubicBezTo>
                <a:cubicBezTo>
                  <a:pt x="1755736" y="4876392"/>
                  <a:pt x="1747128" y="4877226"/>
                  <a:pt x="1738242" y="4877226"/>
                </a:cubicBezTo>
                <a:cubicBezTo>
                  <a:pt x="1737131" y="4877226"/>
                  <a:pt x="1734355" y="4872782"/>
                  <a:pt x="1732689" y="4868617"/>
                </a:cubicBezTo>
                <a:cubicBezTo>
                  <a:pt x="1728801" y="4858343"/>
                  <a:pt x="1726857" y="4848902"/>
                  <a:pt x="1727968" y="4845570"/>
                </a:cubicBezTo>
                <a:cubicBezTo>
                  <a:pt x="1729079" y="4842515"/>
                  <a:pt x="1732411" y="4844737"/>
                  <a:pt x="1733244" y="4841127"/>
                </a:cubicBezTo>
                <a:cubicBezTo>
                  <a:pt x="1736160" y="4828214"/>
                  <a:pt x="1741713" y="4823493"/>
                  <a:pt x="1748655" y="4822973"/>
                </a:cubicBezTo>
                <a:close/>
                <a:moveTo>
                  <a:pt x="1866114" y="4757474"/>
                </a:moveTo>
                <a:cubicBezTo>
                  <a:pt x="1869238" y="4758446"/>
                  <a:pt x="1872917" y="4761154"/>
                  <a:pt x="1877360" y="4766430"/>
                </a:cubicBezTo>
                <a:cubicBezTo>
                  <a:pt x="1889856" y="4781425"/>
                  <a:pt x="1898464" y="4783646"/>
                  <a:pt x="1905961" y="4782535"/>
                </a:cubicBezTo>
                <a:cubicBezTo>
                  <a:pt x="1921234" y="4780036"/>
                  <a:pt x="1937894" y="4782258"/>
                  <a:pt x="1950945" y="4774205"/>
                </a:cubicBezTo>
                <a:cubicBezTo>
                  <a:pt x="1955666" y="4771428"/>
                  <a:pt x="1962053" y="4773650"/>
                  <a:pt x="1968162" y="4774760"/>
                </a:cubicBezTo>
                <a:cubicBezTo>
                  <a:pt x="1970661" y="4775316"/>
                  <a:pt x="1975104" y="4784202"/>
                  <a:pt x="1979547" y="4797530"/>
                </a:cubicBezTo>
                <a:cubicBezTo>
                  <a:pt x="1980935" y="4801695"/>
                  <a:pt x="1981768" y="4807527"/>
                  <a:pt x="1981768" y="4810581"/>
                </a:cubicBezTo>
                <a:cubicBezTo>
                  <a:pt x="1982046" y="4826964"/>
                  <a:pt x="1977048" y="4829186"/>
                  <a:pt x="1968717" y="4820300"/>
                </a:cubicBezTo>
                <a:cubicBezTo>
                  <a:pt x="1958443" y="4809471"/>
                  <a:pt x="1951223" y="4805861"/>
                  <a:pt x="1949557" y="4821689"/>
                </a:cubicBezTo>
                <a:cubicBezTo>
                  <a:pt x="1947613" y="4838905"/>
                  <a:pt x="1937617" y="4833906"/>
                  <a:pt x="1928731" y="4830297"/>
                </a:cubicBezTo>
                <a:cubicBezTo>
                  <a:pt x="1898741" y="4818634"/>
                  <a:pt x="1876527" y="4830574"/>
                  <a:pt x="1843761" y="4809193"/>
                </a:cubicBezTo>
                <a:cubicBezTo>
                  <a:pt x="1836819" y="4804750"/>
                  <a:pt x="1832376" y="4809193"/>
                  <a:pt x="1826544" y="4808360"/>
                </a:cubicBezTo>
                <a:cubicBezTo>
                  <a:pt x="1825711" y="4808360"/>
                  <a:pt x="1822657" y="4801695"/>
                  <a:pt x="1820435" y="4797253"/>
                </a:cubicBezTo>
                <a:cubicBezTo>
                  <a:pt x="1817103" y="4790033"/>
                  <a:pt x="1814326" y="4778370"/>
                  <a:pt x="1816825" y="4777260"/>
                </a:cubicBezTo>
                <a:cubicBezTo>
                  <a:pt x="1824600" y="4773650"/>
                  <a:pt x="1833764" y="4773650"/>
                  <a:pt x="1841539" y="4772261"/>
                </a:cubicBezTo>
                <a:cubicBezTo>
                  <a:pt x="1847370" y="4767541"/>
                  <a:pt x="1852646" y="4763098"/>
                  <a:pt x="1858200" y="4758932"/>
                </a:cubicBezTo>
                <a:cubicBezTo>
                  <a:pt x="1860422" y="4757266"/>
                  <a:pt x="1862990" y="4756502"/>
                  <a:pt x="1866114" y="4757474"/>
                </a:cubicBezTo>
                <a:close/>
                <a:moveTo>
                  <a:pt x="1080692" y="4728943"/>
                </a:moveTo>
                <a:cubicBezTo>
                  <a:pt x="1079304" y="4730887"/>
                  <a:pt x="1079304" y="4736441"/>
                  <a:pt x="1081249" y="4744493"/>
                </a:cubicBezTo>
                <a:cubicBezTo>
                  <a:pt x="1082081" y="4746437"/>
                  <a:pt x="1082914" y="4748659"/>
                  <a:pt x="1083469" y="4750602"/>
                </a:cubicBezTo>
                <a:cubicBezTo>
                  <a:pt x="1084302" y="4752546"/>
                  <a:pt x="1084857" y="4754490"/>
                  <a:pt x="1085690" y="4755601"/>
                </a:cubicBezTo>
                <a:cubicBezTo>
                  <a:pt x="1091522" y="4765597"/>
                  <a:pt x="1094299" y="4764209"/>
                  <a:pt x="1095409" y="4758377"/>
                </a:cubicBezTo>
                <a:cubicBezTo>
                  <a:pt x="1095687" y="4756711"/>
                  <a:pt x="1094855" y="4750880"/>
                  <a:pt x="1093466" y="4745882"/>
                </a:cubicBezTo>
                <a:cubicBezTo>
                  <a:pt x="1092632" y="4742827"/>
                  <a:pt x="1090133" y="4736163"/>
                  <a:pt x="1089023" y="4734497"/>
                </a:cubicBezTo>
                <a:cubicBezTo>
                  <a:pt x="1085135" y="4728388"/>
                  <a:pt x="1082081" y="4726722"/>
                  <a:pt x="1080692" y="4728943"/>
                </a:cubicBezTo>
                <a:close/>
                <a:moveTo>
                  <a:pt x="1684094" y="4720335"/>
                </a:moveTo>
                <a:cubicBezTo>
                  <a:pt x="1687148" y="4715614"/>
                  <a:pt x="1692979" y="4722001"/>
                  <a:pt x="1696034" y="4731997"/>
                </a:cubicBezTo>
                <a:cubicBezTo>
                  <a:pt x="1697145" y="4736163"/>
                  <a:pt x="1698255" y="4742827"/>
                  <a:pt x="1697700" y="4743382"/>
                </a:cubicBezTo>
                <a:cubicBezTo>
                  <a:pt x="1695201" y="4745048"/>
                  <a:pt x="1692424" y="4745881"/>
                  <a:pt x="1689369" y="4745326"/>
                </a:cubicBezTo>
                <a:cubicBezTo>
                  <a:pt x="1688536" y="4745326"/>
                  <a:pt x="1685482" y="4738384"/>
                  <a:pt x="1683816" y="4735052"/>
                </a:cubicBezTo>
                <a:cubicBezTo>
                  <a:pt x="1683816" y="4730331"/>
                  <a:pt x="1682983" y="4722278"/>
                  <a:pt x="1684094" y="4720335"/>
                </a:cubicBezTo>
                <a:close/>
                <a:moveTo>
                  <a:pt x="1719915" y="4713670"/>
                </a:moveTo>
                <a:cubicBezTo>
                  <a:pt x="1734077" y="4720612"/>
                  <a:pt x="1748794" y="4728110"/>
                  <a:pt x="1764066" y="4737828"/>
                </a:cubicBezTo>
                <a:cubicBezTo>
                  <a:pt x="1767954" y="4740328"/>
                  <a:pt x="1774341" y="4751157"/>
                  <a:pt x="1779894" y="4759210"/>
                </a:cubicBezTo>
                <a:cubicBezTo>
                  <a:pt x="1781283" y="4761154"/>
                  <a:pt x="1784892" y="4768929"/>
                  <a:pt x="1785448" y="4771706"/>
                </a:cubicBezTo>
                <a:cubicBezTo>
                  <a:pt x="1786558" y="4776426"/>
                  <a:pt x="1786558" y="4780036"/>
                  <a:pt x="1786281" y="4782257"/>
                </a:cubicBezTo>
                <a:cubicBezTo>
                  <a:pt x="1786003" y="4784479"/>
                  <a:pt x="1785448" y="4786423"/>
                  <a:pt x="1784059" y="4785034"/>
                </a:cubicBezTo>
                <a:cubicBezTo>
                  <a:pt x="1765455" y="4767263"/>
                  <a:pt x="1751571" y="4765874"/>
                  <a:pt x="1739075" y="4768929"/>
                </a:cubicBezTo>
                <a:cubicBezTo>
                  <a:pt x="1736020" y="4769762"/>
                  <a:pt x="1731022" y="4765041"/>
                  <a:pt x="1726579" y="4761154"/>
                </a:cubicBezTo>
                <a:cubicBezTo>
                  <a:pt x="1725746" y="4760321"/>
                  <a:pt x="1722692" y="4751713"/>
                  <a:pt x="1720748" y="4746714"/>
                </a:cubicBezTo>
                <a:cubicBezTo>
                  <a:pt x="1719082" y="4738106"/>
                  <a:pt x="1716305" y="4726999"/>
                  <a:pt x="1716305" y="4722001"/>
                </a:cubicBezTo>
                <a:cubicBezTo>
                  <a:pt x="1716027" y="4716169"/>
                  <a:pt x="1717416" y="4712560"/>
                  <a:pt x="1719915" y="4713670"/>
                </a:cubicBezTo>
                <a:close/>
                <a:moveTo>
                  <a:pt x="1526371" y="4685625"/>
                </a:moveTo>
                <a:cubicBezTo>
                  <a:pt x="1540255" y="4686735"/>
                  <a:pt x="1553862" y="4687569"/>
                  <a:pt x="1568023" y="4689790"/>
                </a:cubicBezTo>
                <a:cubicBezTo>
                  <a:pt x="1570245" y="4690068"/>
                  <a:pt x="1573855" y="4693400"/>
                  <a:pt x="1577464" y="4698954"/>
                </a:cubicBezTo>
                <a:cubicBezTo>
                  <a:pt x="1593292" y="4722556"/>
                  <a:pt x="1600234" y="4715614"/>
                  <a:pt x="1611619" y="4723945"/>
                </a:cubicBezTo>
                <a:cubicBezTo>
                  <a:pt x="1613563" y="4725333"/>
                  <a:pt x="1619117" y="4738940"/>
                  <a:pt x="1623004" y="4747270"/>
                </a:cubicBezTo>
                <a:lnTo>
                  <a:pt x="1625226" y="4745327"/>
                </a:lnTo>
                <a:lnTo>
                  <a:pt x="1624670" y="4748936"/>
                </a:lnTo>
                <a:cubicBezTo>
                  <a:pt x="1619394" y="4746715"/>
                  <a:pt x="1615507" y="4748659"/>
                  <a:pt x="1615229" y="4760599"/>
                </a:cubicBezTo>
                <a:cubicBezTo>
                  <a:pt x="1614674" y="4778370"/>
                  <a:pt x="1608009" y="4779204"/>
                  <a:pt x="1602456" y="4782258"/>
                </a:cubicBezTo>
                <a:cubicBezTo>
                  <a:pt x="1599957" y="4783924"/>
                  <a:pt x="1595236" y="4780314"/>
                  <a:pt x="1589960" y="4773095"/>
                </a:cubicBezTo>
                <a:cubicBezTo>
                  <a:pt x="1566913" y="4740606"/>
                  <a:pt x="1553862" y="4740328"/>
                  <a:pt x="1545531" y="4756711"/>
                </a:cubicBezTo>
                <a:cubicBezTo>
                  <a:pt x="1543865" y="4759766"/>
                  <a:pt x="1540810" y="4757267"/>
                  <a:pt x="1536090" y="4744771"/>
                </a:cubicBezTo>
                <a:cubicBezTo>
                  <a:pt x="1532202" y="4735052"/>
                  <a:pt x="1528593" y="4721168"/>
                  <a:pt x="1526649" y="4712005"/>
                </a:cubicBezTo>
                <a:cubicBezTo>
                  <a:pt x="1524705" y="4702841"/>
                  <a:pt x="1524983" y="4696732"/>
                  <a:pt x="1524705" y="4690623"/>
                </a:cubicBezTo>
                <a:cubicBezTo>
                  <a:pt x="1524705" y="4687569"/>
                  <a:pt x="1525260" y="4685625"/>
                  <a:pt x="1526371" y="4685625"/>
                </a:cubicBezTo>
                <a:close/>
                <a:moveTo>
                  <a:pt x="1944004" y="4657301"/>
                </a:moveTo>
                <a:cubicBezTo>
                  <a:pt x="1944559" y="4657579"/>
                  <a:pt x="1947058" y="4663410"/>
                  <a:pt x="1948447" y="4666742"/>
                </a:cubicBezTo>
                <a:cubicBezTo>
                  <a:pt x="1948724" y="4669519"/>
                  <a:pt x="1948724" y="4672296"/>
                  <a:pt x="1948724" y="4675073"/>
                </a:cubicBezTo>
                <a:lnTo>
                  <a:pt x="1940949" y="4669519"/>
                </a:lnTo>
                <a:cubicBezTo>
                  <a:pt x="1940116" y="4666187"/>
                  <a:pt x="1938450" y="4659800"/>
                  <a:pt x="1938728" y="4659523"/>
                </a:cubicBezTo>
                <a:cubicBezTo>
                  <a:pt x="1940116" y="4657579"/>
                  <a:pt x="1941782" y="4657023"/>
                  <a:pt x="1944004" y="4657301"/>
                </a:cubicBezTo>
                <a:close/>
                <a:moveTo>
                  <a:pt x="1868544" y="4631650"/>
                </a:moveTo>
                <a:cubicBezTo>
                  <a:pt x="1872432" y="4631754"/>
                  <a:pt x="1876944" y="4633698"/>
                  <a:pt x="1880692" y="4633421"/>
                </a:cubicBezTo>
                <a:cubicBezTo>
                  <a:pt x="1881525" y="4633421"/>
                  <a:pt x="1884579" y="4638697"/>
                  <a:pt x="1886523" y="4643140"/>
                </a:cubicBezTo>
                <a:cubicBezTo>
                  <a:pt x="1889855" y="4650082"/>
                  <a:pt x="1892355" y="4660911"/>
                  <a:pt x="1891244" y="4665076"/>
                </a:cubicBezTo>
                <a:cubicBezTo>
                  <a:pt x="1889578" y="4670352"/>
                  <a:pt x="1886246" y="4670630"/>
                  <a:pt x="1882913" y="4673684"/>
                </a:cubicBezTo>
                <a:cubicBezTo>
                  <a:pt x="1879304" y="4673407"/>
                  <a:pt x="1875138" y="4673684"/>
                  <a:pt x="1870140" y="4672296"/>
                </a:cubicBezTo>
                <a:cubicBezTo>
                  <a:pt x="1869029" y="4672018"/>
                  <a:pt x="1866253" y="4667576"/>
                  <a:pt x="1864586" y="4662855"/>
                </a:cubicBezTo>
                <a:cubicBezTo>
                  <a:pt x="1861532" y="4656190"/>
                  <a:pt x="1859310" y="4645916"/>
                  <a:pt x="1860143" y="4640918"/>
                </a:cubicBezTo>
                <a:cubicBezTo>
                  <a:pt x="1861393" y="4633281"/>
                  <a:pt x="1864656" y="4631546"/>
                  <a:pt x="1868544" y="4631650"/>
                </a:cubicBezTo>
                <a:close/>
                <a:moveTo>
                  <a:pt x="1822934" y="4620925"/>
                </a:moveTo>
                <a:cubicBezTo>
                  <a:pt x="1824878" y="4621203"/>
                  <a:pt x="1829598" y="4629533"/>
                  <a:pt x="1832931" y="4634254"/>
                </a:cubicBezTo>
                <a:cubicBezTo>
                  <a:pt x="1832931" y="4639529"/>
                  <a:pt x="1832931" y="4645361"/>
                  <a:pt x="1832375" y="4649526"/>
                </a:cubicBezTo>
                <a:cubicBezTo>
                  <a:pt x="1832098" y="4651748"/>
                  <a:pt x="1830431" y="4650637"/>
                  <a:pt x="1827932" y="4651748"/>
                </a:cubicBezTo>
                <a:cubicBezTo>
                  <a:pt x="1826266" y="4651192"/>
                  <a:pt x="1822656" y="4650081"/>
                  <a:pt x="1818491" y="4647027"/>
                </a:cubicBezTo>
                <a:cubicBezTo>
                  <a:pt x="1817381" y="4646194"/>
                  <a:pt x="1814604" y="4640363"/>
                  <a:pt x="1812660" y="4636753"/>
                </a:cubicBezTo>
                <a:cubicBezTo>
                  <a:pt x="1812382" y="4633143"/>
                  <a:pt x="1810994" y="4626756"/>
                  <a:pt x="1811827" y="4626201"/>
                </a:cubicBezTo>
                <a:cubicBezTo>
                  <a:pt x="1815159" y="4623424"/>
                  <a:pt x="1818491" y="4620370"/>
                  <a:pt x="1822934" y="4620925"/>
                </a:cubicBezTo>
                <a:close/>
                <a:moveTo>
                  <a:pt x="1656048" y="4565666"/>
                </a:moveTo>
                <a:cubicBezTo>
                  <a:pt x="1655215" y="4565666"/>
                  <a:pt x="1656048" y="4571220"/>
                  <a:pt x="1656881" y="4575663"/>
                </a:cubicBezTo>
                <a:cubicBezTo>
                  <a:pt x="1658825" y="4584271"/>
                  <a:pt x="1662712" y="4592602"/>
                  <a:pt x="1666045" y="4594545"/>
                </a:cubicBezTo>
                <a:cubicBezTo>
                  <a:pt x="1668544" y="4596211"/>
                  <a:pt x="1669932" y="4593434"/>
                  <a:pt x="1672987" y="4592046"/>
                </a:cubicBezTo>
                <a:cubicBezTo>
                  <a:pt x="1673542" y="4591491"/>
                  <a:pt x="1675208" y="4590102"/>
                  <a:pt x="1676319" y="4587603"/>
                </a:cubicBezTo>
                <a:cubicBezTo>
                  <a:pt x="1676874" y="4586492"/>
                  <a:pt x="1677430" y="4584549"/>
                  <a:pt x="1676874" y="4580661"/>
                </a:cubicBezTo>
                <a:cubicBezTo>
                  <a:pt x="1676319" y="4575663"/>
                  <a:pt x="1673264" y="4570109"/>
                  <a:pt x="1669932" y="4568999"/>
                </a:cubicBezTo>
                <a:cubicBezTo>
                  <a:pt x="1665211" y="4567332"/>
                  <a:pt x="1660491" y="4565944"/>
                  <a:pt x="1656048" y="4565666"/>
                </a:cubicBezTo>
                <a:close/>
                <a:moveTo>
                  <a:pt x="1463337" y="4542064"/>
                </a:moveTo>
                <a:cubicBezTo>
                  <a:pt x="1462505" y="4545118"/>
                  <a:pt x="1462226" y="4548728"/>
                  <a:pt x="1461672" y="4551782"/>
                </a:cubicBezTo>
                <a:lnTo>
                  <a:pt x="1465837" y="4555670"/>
                </a:lnTo>
                <a:lnTo>
                  <a:pt x="1467225" y="4551782"/>
                </a:lnTo>
                <a:cubicBezTo>
                  <a:pt x="1466392" y="4550116"/>
                  <a:pt x="1465559" y="4547617"/>
                  <a:pt x="1464726" y="4545674"/>
                </a:cubicBezTo>
                <a:cubicBezTo>
                  <a:pt x="1463892" y="4543730"/>
                  <a:pt x="1463337" y="4542064"/>
                  <a:pt x="1463337" y="4542064"/>
                </a:cubicBezTo>
                <a:close/>
                <a:moveTo>
                  <a:pt x="1250078" y="4461814"/>
                </a:moveTo>
                <a:cubicBezTo>
                  <a:pt x="1249522" y="4463480"/>
                  <a:pt x="1248689" y="4464035"/>
                  <a:pt x="1248689" y="4466812"/>
                </a:cubicBezTo>
                <a:cubicBezTo>
                  <a:pt x="1248689" y="4469589"/>
                  <a:pt x="1248967" y="4474032"/>
                  <a:pt x="1250078" y="4478474"/>
                </a:cubicBezTo>
                <a:cubicBezTo>
                  <a:pt x="1250911" y="4481807"/>
                  <a:pt x="1253965" y="4487083"/>
                  <a:pt x="1255631" y="4489582"/>
                </a:cubicBezTo>
                <a:cubicBezTo>
                  <a:pt x="1257298" y="4492081"/>
                  <a:pt x="1258964" y="4493469"/>
                  <a:pt x="1259797" y="4493192"/>
                </a:cubicBezTo>
                <a:cubicBezTo>
                  <a:pt x="1262851" y="4492359"/>
                  <a:pt x="1265073" y="4489304"/>
                  <a:pt x="1262574" y="4475142"/>
                </a:cubicBezTo>
                <a:cubicBezTo>
                  <a:pt x="1261463" y="4468478"/>
                  <a:pt x="1253688" y="4459592"/>
                  <a:pt x="1250078" y="4461814"/>
                </a:cubicBezTo>
                <a:close/>
                <a:moveTo>
                  <a:pt x="1619672" y="4458481"/>
                </a:moveTo>
                <a:cubicBezTo>
                  <a:pt x="1606898" y="4459314"/>
                  <a:pt x="1601345" y="4459592"/>
                  <a:pt x="1595791" y="4460147"/>
                </a:cubicBezTo>
                <a:cubicBezTo>
                  <a:pt x="1593570" y="4460425"/>
                  <a:pt x="1591348" y="4460425"/>
                  <a:pt x="1589960" y="4463202"/>
                </a:cubicBezTo>
                <a:cubicBezTo>
                  <a:pt x="1588571" y="4465979"/>
                  <a:pt x="1589960" y="4474865"/>
                  <a:pt x="1593292" y="4485972"/>
                </a:cubicBezTo>
                <a:cubicBezTo>
                  <a:pt x="1597735" y="4500411"/>
                  <a:pt x="1601623" y="4508186"/>
                  <a:pt x="1604399" y="4508186"/>
                </a:cubicBezTo>
                <a:cubicBezTo>
                  <a:pt x="1627447" y="4507353"/>
                  <a:pt x="1656603" y="4525125"/>
                  <a:pt x="1677985" y="4517905"/>
                </a:cubicBezTo>
                <a:cubicBezTo>
                  <a:pt x="1686038" y="4515128"/>
                  <a:pt x="1695479" y="4516239"/>
                  <a:pt x="1706586" y="4523459"/>
                </a:cubicBezTo>
                <a:cubicBezTo>
                  <a:pt x="1727968" y="4537065"/>
                  <a:pt x="1742129" y="4529568"/>
                  <a:pt x="1754347" y="4515961"/>
                </a:cubicBezTo>
                <a:cubicBezTo>
                  <a:pt x="1756846" y="4513462"/>
                  <a:pt x="1755180" y="4505409"/>
                  <a:pt x="1749627" y="4494302"/>
                </a:cubicBezTo>
                <a:cubicBezTo>
                  <a:pt x="1747683" y="4490137"/>
                  <a:pt x="1745184" y="4485139"/>
                  <a:pt x="1743795" y="4484028"/>
                </a:cubicBezTo>
                <a:cubicBezTo>
                  <a:pt x="1721581" y="4462924"/>
                  <a:pt x="1709918" y="4476253"/>
                  <a:pt x="1693257" y="4472088"/>
                </a:cubicBezTo>
                <a:cubicBezTo>
                  <a:pt x="1682428" y="4469589"/>
                  <a:pt x="1672987" y="4471810"/>
                  <a:pt x="1662435" y="4469589"/>
                </a:cubicBezTo>
                <a:cubicBezTo>
                  <a:pt x="1645774" y="4466256"/>
                  <a:pt x="1628280" y="4460703"/>
                  <a:pt x="1619672" y="4458481"/>
                </a:cubicBezTo>
                <a:close/>
                <a:moveTo>
                  <a:pt x="1767503" y="4393122"/>
                </a:moveTo>
                <a:cubicBezTo>
                  <a:pt x="1769204" y="4393087"/>
                  <a:pt x="1771147" y="4393920"/>
                  <a:pt x="1773507" y="4396558"/>
                </a:cubicBezTo>
                <a:cubicBezTo>
                  <a:pt x="1800720" y="4426548"/>
                  <a:pt x="1816826" y="4420161"/>
                  <a:pt x="1835986" y="4423771"/>
                </a:cubicBezTo>
                <a:cubicBezTo>
                  <a:pt x="1841817" y="4424882"/>
                  <a:pt x="1848481" y="4427659"/>
                  <a:pt x="1854313" y="4427936"/>
                </a:cubicBezTo>
                <a:cubicBezTo>
                  <a:pt x="1857645" y="4428214"/>
                  <a:pt x="1862088" y="4429880"/>
                  <a:pt x="1862643" y="4423216"/>
                </a:cubicBezTo>
                <a:cubicBezTo>
                  <a:pt x="1866253" y="4388228"/>
                  <a:pt x="1885968" y="4399891"/>
                  <a:pt x="1902629" y="4403223"/>
                </a:cubicBezTo>
                <a:cubicBezTo>
                  <a:pt x="1909849" y="4404611"/>
                  <a:pt x="1918735" y="4411553"/>
                  <a:pt x="1927343" y="4417107"/>
                </a:cubicBezTo>
                <a:cubicBezTo>
                  <a:pt x="1929564" y="4419051"/>
                  <a:pt x="1934007" y="4429880"/>
                  <a:pt x="1937617" y="4442931"/>
                </a:cubicBezTo>
                <a:cubicBezTo>
                  <a:pt x="1938728" y="4447652"/>
                  <a:pt x="1939561" y="4453761"/>
                  <a:pt x="1938450" y="4453205"/>
                </a:cubicBezTo>
                <a:cubicBezTo>
                  <a:pt x="1929009" y="4448207"/>
                  <a:pt x="1923455" y="4455149"/>
                  <a:pt x="1917069" y="4458759"/>
                </a:cubicBezTo>
                <a:cubicBezTo>
                  <a:pt x="1899019" y="4469033"/>
                  <a:pt x="1878749" y="4472365"/>
                  <a:pt x="1859866" y="4479863"/>
                </a:cubicBezTo>
                <a:cubicBezTo>
                  <a:pt x="1844038" y="4486249"/>
                  <a:pt x="1828488" y="4494302"/>
                  <a:pt x="1813493" y="4503188"/>
                </a:cubicBezTo>
                <a:cubicBezTo>
                  <a:pt x="1809884" y="4505409"/>
                  <a:pt x="1805163" y="4507076"/>
                  <a:pt x="1805718" y="4519294"/>
                </a:cubicBezTo>
                <a:cubicBezTo>
                  <a:pt x="1807107" y="4551227"/>
                  <a:pt x="1797388" y="4552060"/>
                  <a:pt x="1788502" y="4555670"/>
                </a:cubicBezTo>
                <a:cubicBezTo>
                  <a:pt x="1766843" y="4564833"/>
                  <a:pt x="1744906" y="4573719"/>
                  <a:pt x="1723247" y="4583716"/>
                </a:cubicBezTo>
                <a:cubicBezTo>
                  <a:pt x="1721859" y="4584271"/>
                  <a:pt x="1723525" y="4593434"/>
                  <a:pt x="1723802" y="4598710"/>
                </a:cubicBezTo>
                <a:cubicBezTo>
                  <a:pt x="1725746" y="4601487"/>
                  <a:pt x="1728245" y="4606486"/>
                  <a:pt x="1729356" y="4606486"/>
                </a:cubicBezTo>
                <a:cubicBezTo>
                  <a:pt x="1746017" y="4606208"/>
                  <a:pt x="1760179" y="4597600"/>
                  <a:pt x="1781838" y="4611761"/>
                </a:cubicBezTo>
                <a:cubicBezTo>
                  <a:pt x="1785170" y="4613983"/>
                  <a:pt x="1789891" y="4622869"/>
                  <a:pt x="1793223" y="4635364"/>
                </a:cubicBezTo>
                <a:cubicBezTo>
                  <a:pt x="1795722" y="4644250"/>
                  <a:pt x="1796277" y="4652025"/>
                  <a:pt x="1796833" y="4658412"/>
                </a:cubicBezTo>
                <a:cubicBezTo>
                  <a:pt x="1797110" y="4661744"/>
                  <a:pt x="1795722" y="4661466"/>
                  <a:pt x="1794889" y="4662022"/>
                </a:cubicBezTo>
                <a:cubicBezTo>
                  <a:pt x="1785170" y="4670352"/>
                  <a:pt x="1774896" y="4676461"/>
                  <a:pt x="1757124" y="4659523"/>
                </a:cubicBezTo>
                <a:cubicBezTo>
                  <a:pt x="1747961" y="4650915"/>
                  <a:pt x="1741852" y="4654247"/>
                  <a:pt x="1735187" y="4654524"/>
                </a:cubicBezTo>
                <a:cubicBezTo>
                  <a:pt x="1720748" y="4655080"/>
                  <a:pt x="1709363" y="4665632"/>
                  <a:pt x="1688537" y="4645639"/>
                </a:cubicBezTo>
                <a:cubicBezTo>
                  <a:pt x="1682428" y="4639807"/>
                  <a:pt x="1679096" y="4644250"/>
                  <a:pt x="1675764" y="4647582"/>
                </a:cubicBezTo>
                <a:cubicBezTo>
                  <a:pt x="1665211" y="4657301"/>
                  <a:pt x="1649106" y="4648415"/>
                  <a:pt x="1633834" y="4643417"/>
                </a:cubicBezTo>
                <a:cubicBezTo>
                  <a:pt x="1631334" y="4642584"/>
                  <a:pt x="1627447" y="4636753"/>
                  <a:pt x="1624392" y="4633698"/>
                </a:cubicBezTo>
                <a:cubicBezTo>
                  <a:pt x="1619116" y="4628422"/>
                  <a:pt x="1609120" y="4610095"/>
                  <a:pt x="1608009" y="4603153"/>
                </a:cubicBezTo>
                <a:cubicBezTo>
                  <a:pt x="1606343" y="4592879"/>
                  <a:pt x="1607176" y="4589825"/>
                  <a:pt x="1610508" y="4591768"/>
                </a:cubicBezTo>
                <a:cubicBezTo>
                  <a:pt x="1618839" y="4597044"/>
                  <a:pt x="1625781" y="4597322"/>
                  <a:pt x="1627169" y="4581494"/>
                </a:cubicBezTo>
                <a:cubicBezTo>
                  <a:pt x="1627447" y="4576773"/>
                  <a:pt x="1625503" y="4566499"/>
                  <a:pt x="1624670" y="4559002"/>
                </a:cubicBezTo>
                <a:cubicBezTo>
                  <a:pt x="1623004" y="4556781"/>
                  <a:pt x="1620782" y="4553448"/>
                  <a:pt x="1619394" y="4552060"/>
                </a:cubicBezTo>
                <a:cubicBezTo>
                  <a:pt x="1605510" y="4540675"/>
                  <a:pt x="1602178" y="4560946"/>
                  <a:pt x="1591348" y="4558724"/>
                </a:cubicBezTo>
                <a:cubicBezTo>
                  <a:pt x="1589127" y="4558169"/>
                  <a:pt x="1585239" y="4555392"/>
                  <a:pt x="1581629" y="4547895"/>
                </a:cubicBezTo>
                <a:cubicBezTo>
                  <a:pt x="1569134" y="4521515"/>
                  <a:pt x="1556361" y="4495135"/>
                  <a:pt x="1543865" y="4461536"/>
                </a:cubicBezTo>
                <a:cubicBezTo>
                  <a:pt x="1541088" y="4454038"/>
                  <a:pt x="1535257" y="4422938"/>
                  <a:pt x="1536090" y="4419883"/>
                </a:cubicBezTo>
                <a:cubicBezTo>
                  <a:pt x="1536923" y="4416274"/>
                  <a:pt x="1538033" y="4412664"/>
                  <a:pt x="1539144" y="4409609"/>
                </a:cubicBezTo>
                <a:cubicBezTo>
                  <a:pt x="1539700" y="4408221"/>
                  <a:pt x="1540810" y="4407943"/>
                  <a:pt x="1541643" y="4407388"/>
                </a:cubicBezTo>
                <a:cubicBezTo>
                  <a:pt x="1546642" y="4405167"/>
                  <a:pt x="1551362" y="4403223"/>
                  <a:pt x="1556361" y="4401001"/>
                </a:cubicBezTo>
                <a:cubicBezTo>
                  <a:pt x="1573577" y="4402390"/>
                  <a:pt x="1589127" y="4397947"/>
                  <a:pt x="1610508" y="4412664"/>
                </a:cubicBezTo>
                <a:cubicBezTo>
                  <a:pt x="1616062" y="4416551"/>
                  <a:pt x="1620505" y="4415718"/>
                  <a:pt x="1624948" y="4415996"/>
                </a:cubicBezTo>
                <a:cubicBezTo>
                  <a:pt x="1673264" y="4416551"/>
                  <a:pt x="1723247" y="4420994"/>
                  <a:pt x="1762955" y="4394892"/>
                </a:cubicBezTo>
                <a:cubicBezTo>
                  <a:pt x="1764344" y="4394059"/>
                  <a:pt x="1765802" y="4393156"/>
                  <a:pt x="1767503" y="4393122"/>
                </a:cubicBezTo>
                <a:close/>
                <a:moveTo>
                  <a:pt x="1186766" y="4382674"/>
                </a:moveTo>
                <a:cubicBezTo>
                  <a:pt x="1185933" y="4382952"/>
                  <a:pt x="1187044" y="4389339"/>
                  <a:pt x="1188155" y="4394060"/>
                </a:cubicBezTo>
                <a:cubicBezTo>
                  <a:pt x="1190932" y="4406555"/>
                  <a:pt x="1195097" y="4417385"/>
                  <a:pt x="1198429" y="4421272"/>
                </a:cubicBezTo>
                <a:cubicBezTo>
                  <a:pt x="1200095" y="4422938"/>
                  <a:pt x="1201206" y="4423771"/>
                  <a:pt x="1202595" y="4424327"/>
                </a:cubicBezTo>
                <a:cubicBezTo>
                  <a:pt x="1203705" y="4424882"/>
                  <a:pt x="1205093" y="4425160"/>
                  <a:pt x="1206204" y="4425715"/>
                </a:cubicBezTo>
                <a:cubicBezTo>
                  <a:pt x="1208426" y="4424605"/>
                  <a:pt x="1208982" y="4418218"/>
                  <a:pt x="1206483" y="4411553"/>
                </a:cubicBezTo>
                <a:cubicBezTo>
                  <a:pt x="1202595" y="4401834"/>
                  <a:pt x="1197874" y="4392116"/>
                  <a:pt x="1194542" y="4387118"/>
                </a:cubicBezTo>
                <a:cubicBezTo>
                  <a:pt x="1191209" y="4382397"/>
                  <a:pt x="1188710" y="4382397"/>
                  <a:pt x="1186766" y="4382674"/>
                </a:cubicBezTo>
                <a:close/>
                <a:moveTo>
                  <a:pt x="1568856" y="4233282"/>
                </a:moveTo>
                <a:cubicBezTo>
                  <a:pt x="1579130" y="4233837"/>
                  <a:pt x="1589127" y="4233837"/>
                  <a:pt x="1599679" y="4235226"/>
                </a:cubicBezTo>
                <a:cubicBezTo>
                  <a:pt x="1602733" y="4235781"/>
                  <a:pt x="1606621" y="4242445"/>
                  <a:pt x="1608009" y="4248277"/>
                </a:cubicBezTo>
                <a:cubicBezTo>
                  <a:pt x="1609120" y="4253275"/>
                  <a:pt x="1609953" y="4259106"/>
                  <a:pt x="1609120" y="4259384"/>
                </a:cubicBezTo>
                <a:cubicBezTo>
                  <a:pt x="1598290" y="4264105"/>
                  <a:pt x="1590515" y="4276323"/>
                  <a:pt x="1589404" y="4307423"/>
                </a:cubicBezTo>
                <a:cubicBezTo>
                  <a:pt x="1589127" y="4320196"/>
                  <a:pt x="1583018" y="4320474"/>
                  <a:pt x="1574410" y="4310755"/>
                </a:cubicBezTo>
                <a:cubicBezTo>
                  <a:pt x="1572744" y="4309089"/>
                  <a:pt x="1569689" y="4304368"/>
                  <a:pt x="1568578" y="4300481"/>
                </a:cubicBezTo>
                <a:cubicBezTo>
                  <a:pt x="1565246" y="4290484"/>
                  <a:pt x="1561359" y="4278266"/>
                  <a:pt x="1559693" y="4270213"/>
                </a:cubicBezTo>
                <a:cubicBezTo>
                  <a:pt x="1557749" y="4261328"/>
                  <a:pt x="1556916" y="4252442"/>
                  <a:pt x="1558027" y="4249943"/>
                </a:cubicBezTo>
                <a:cubicBezTo>
                  <a:pt x="1561081" y="4242445"/>
                  <a:pt x="1565246" y="4238558"/>
                  <a:pt x="1568856" y="4233282"/>
                </a:cubicBezTo>
                <a:close/>
                <a:moveTo>
                  <a:pt x="3684511" y="4177745"/>
                </a:moveTo>
                <a:cubicBezTo>
                  <a:pt x="3684511" y="4175801"/>
                  <a:pt x="3686177" y="4176357"/>
                  <a:pt x="3687565" y="4178578"/>
                </a:cubicBezTo>
                <a:cubicBezTo>
                  <a:pt x="3688398" y="4179411"/>
                  <a:pt x="3690620" y="4185243"/>
                  <a:pt x="3692286" y="4188853"/>
                </a:cubicBezTo>
                <a:cubicBezTo>
                  <a:pt x="3692008" y="4190796"/>
                  <a:pt x="3692563" y="4194684"/>
                  <a:pt x="3691453" y="4193851"/>
                </a:cubicBezTo>
                <a:cubicBezTo>
                  <a:pt x="3687288" y="4191074"/>
                  <a:pt x="3684511" y="4184410"/>
                  <a:pt x="3684511" y="4177745"/>
                </a:cubicBezTo>
                <a:close/>
                <a:moveTo>
                  <a:pt x="3806968" y="4158030"/>
                </a:moveTo>
                <a:cubicBezTo>
                  <a:pt x="3808634" y="4160529"/>
                  <a:pt x="3810300" y="4163306"/>
                  <a:pt x="3811966" y="4166082"/>
                </a:cubicBezTo>
                <a:cubicBezTo>
                  <a:pt x="3811966" y="4168026"/>
                  <a:pt x="3812244" y="4171636"/>
                  <a:pt x="3811688" y="4172192"/>
                </a:cubicBezTo>
                <a:cubicBezTo>
                  <a:pt x="3810855" y="4172747"/>
                  <a:pt x="3809189" y="4170526"/>
                  <a:pt x="3807800" y="4169415"/>
                </a:cubicBezTo>
                <a:cubicBezTo>
                  <a:pt x="3806690" y="4165805"/>
                  <a:pt x="3804746" y="4160529"/>
                  <a:pt x="3804746" y="4159418"/>
                </a:cubicBezTo>
                <a:cubicBezTo>
                  <a:pt x="3804746" y="4157752"/>
                  <a:pt x="3806134" y="4158308"/>
                  <a:pt x="3806968" y="4158030"/>
                </a:cubicBezTo>
                <a:close/>
                <a:moveTo>
                  <a:pt x="1658269" y="4130852"/>
                </a:moveTo>
                <a:cubicBezTo>
                  <a:pt x="1659658" y="4131720"/>
                  <a:pt x="1661324" y="4133317"/>
                  <a:pt x="1662712" y="4134428"/>
                </a:cubicBezTo>
                <a:cubicBezTo>
                  <a:pt x="1663823" y="4135538"/>
                  <a:pt x="1666599" y="4139426"/>
                  <a:pt x="1668266" y="4143869"/>
                </a:cubicBezTo>
                <a:cubicBezTo>
                  <a:pt x="1669932" y="4148034"/>
                  <a:pt x="1671598" y="4155254"/>
                  <a:pt x="1672708" y="4159974"/>
                </a:cubicBezTo>
                <a:cubicBezTo>
                  <a:pt x="1676318" y="4176080"/>
                  <a:pt x="1676318" y="4184411"/>
                  <a:pt x="1674097" y="4188020"/>
                </a:cubicBezTo>
                <a:cubicBezTo>
                  <a:pt x="1666599" y="4201071"/>
                  <a:pt x="1653549" y="4199405"/>
                  <a:pt x="1649939" y="4223286"/>
                </a:cubicBezTo>
                <a:cubicBezTo>
                  <a:pt x="1648828" y="4229395"/>
                  <a:pt x="1649661" y="4242446"/>
                  <a:pt x="1645773" y="4238558"/>
                </a:cubicBezTo>
                <a:cubicBezTo>
                  <a:pt x="1634388" y="4226618"/>
                  <a:pt x="1634388" y="4249666"/>
                  <a:pt x="1623004" y="4234671"/>
                </a:cubicBezTo>
                <a:cubicBezTo>
                  <a:pt x="1622170" y="4233838"/>
                  <a:pt x="1619671" y="4225507"/>
                  <a:pt x="1618005" y="4220787"/>
                </a:cubicBezTo>
                <a:cubicBezTo>
                  <a:pt x="1617450" y="4216622"/>
                  <a:pt x="1616339" y="4211068"/>
                  <a:pt x="1616617" y="4209124"/>
                </a:cubicBezTo>
                <a:cubicBezTo>
                  <a:pt x="1617172" y="4204959"/>
                  <a:pt x="1618005" y="4200793"/>
                  <a:pt x="1619671" y="4199405"/>
                </a:cubicBezTo>
                <a:cubicBezTo>
                  <a:pt x="1634944" y="4185799"/>
                  <a:pt x="1649383" y="4169971"/>
                  <a:pt x="1655492" y="4131651"/>
                </a:cubicBezTo>
                <a:cubicBezTo>
                  <a:pt x="1655770" y="4129846"/>
                  <a:pt x="1656881" y="4129985"/>
                  <a:pt x="1658269" y="4130852"/>
                </a:cubicBezTo>
                <a:close/>
                <a:moveTo>
                  <a:pt x="1749627" y="4125819"/>
                </a:moveTo>
                <a:cubicBezTo>
                  <a:pt x="1755458" y="4122765"/>
                  <a:pt x="1762956" y="4130818"/>
                  <a:pt x="1763511" y="4138315"/>
                </a:cubicBezTo>
                <a:cubicBezTo>
                  <a:pt x="1764344" y="4144979"/>
                  <a:pt x="1763789" y="4149700"/>
                  <a:pt x="1762678" y="4152477"/>
                </a:cubicBezTo>
                <a:cubicBezTo>
                  <a:pt x="1761567" y="4155531"/>
                  <a:pt x="1759346" y="4155809"/>
                  <a:pt x="1757402" y="4156364"/>
                </a:cubicBezTo>
                <a:cubicBezTo>
                  <a:pt x="1755458" y="4156920"/>
                  <a:pt x="1753515" y="4157475"/>
                  <a:pt x="1751016" y="4156364"/>
                </a:cubicBezTo>
                <a:cubicBezTo>
                  <a:pt x="1749905" y="4156086"/>
                  <a:pt x="1747683" y="4153310"/>
                  <a:pt x="1746017" y="4149422"/>
                </a:cubicBezTo>
                <a:cubicBezTo>
                  <a:pt x="1742685" y="4141370"/>
                  <a:pt x="1741297" y="4134150"/>
                  <a:pt x="1743240" y="4131651"/>
                </a:cubicBezTo>
                <a:cubicBezTo>
                  <a:pt x="1745462" y="4128596"/>
                  <a:pt x="1748239" y="4126930"/>
                  <a:pt x="1749627" y="4125819"/>
                </a:cubicBezTo>
                <a:close/>
                <a:moveTo>
                  <a:pt x="1040984" y="4116933"/>
                </a:moveTo>
                <a:cubicBezTo>
                  <a:pt x="1039318" y="4120821"/>
                  <a:pt x="1040706" y="4126097"/>
                  <a:pt x="1045149" y="4129984"/>
                </a:cubicBezTo>
                <a:cubicBezTo>
                  <a:pt x="1046260" y="4130817"/>
                  <a:pt x="1045704" y="4126097"/>
                  <a:pt x="1045704" y="4124153"/>
                </a:cubicBezTo>
                <a:cubicBezTo>
                  <a:pt x="1044038" y="4121654"/>
                  <a:pt x="1042650" y="4119432"/>
                  <a:pt x="1040984" y="4116933"/>
                </a:cubicBezTo>
                <a:close/>
                <a:moveTo>
                  <a:pt x="1530813" y="4113879"/>
                </a:moveTo>
                <a:cubicBezTo>
                  <a:pt x="1534701" y="4118877"/>
                  <a:pt x="1539144" y="4128318"/>
                  <a:pt x="1541643" y="4138870"/>
                </a:cubicBezTo>
                <a:cubicBezTo>
                  <a:pt x="1543865" y="4148311"/>
                  <a:pt x="1546086" y="4157752"/>
                  <a:pt x="1546641" y="4164416"/>
                </a:cubicBezTo>
                <a:cubicBezTo>
                  <a:pt x="1547752" y="4174135"/>
                  <a:pt x="1539977" y="4164694"/>
                  <a:pt x="1535256" y="4151088"/>
                </a:cubicBezTo>
                <a:cubicBezTo>
                  <a:pt x="1529980" y="4136371"/>
                  <a:pt x="1527481" y="4122764"/>
                  <a:pt x="1528314" y="4114711"/>
                </a:cubicBezTo>
                <a:cubicBezTo>
                  <a:pt x="1528314" y="4112768"/>
                  <a:pt x="1529425" y="4112213"/>
                  <a:pt x="1530813" y="4113879"/>
                </a:cubicBezTo>
                <a:close/>
                <a:moveTo>
                  <a:pt x="1297561" y="4090831"/>
                </a:moveTo>
                <a:lnTo>
                  <a:pt x="1299227" y="4100272"/>
                </a:lnTo>
                <a:lnTo>
                  <a:pt x="1301449" y="4100828"/>
                </a:lnTo>
                <a:close/>
                <a:moveTo>
                  <a:pt x="3968509" y="4071949"/>
                </a:moveTo>
                <a:cubicBezTo>
                  <a:pt x="3970245" y="4074031"/>
                  <a:pt x="3972605" y="4078335"/>
                  <a:pt x="3975520" y="4085000"/>
                </a:cubicBezTo>
                <a:cubicBezTo>
                  <a:pt x="3976631" y="4088054"/>
                  <a:pt x="3978019" y="4094719"/>
                  <a:pt x="3977742" y="4096385"/>
                </a:cubicBezTo>
                <a:cubicBezTo>
                  <a:pt x="3976908" y="4100550"/>
                  <a:pt x="3973021" y="4095830"/>
                  <a:pt x="3967467" y="4083334"/>
                </a:cubicBezTo>
                <a:cubicBezTo>
                  <a:pt x="3966357" y="4080835"/>
                  <a:pt x="3966079" y="4076114"/>
                  <a:pt x="3965246" y="4072227"/>
                </a:cubicBezTo>
                <a:cubicBezTo>
                  <a:pt x="3965663" y="4070005"/>
                  <a:pt x="3966774" y="4069866"/>
                  <a:pt x="3968509" y="4071949"/>
                </a:cubicBezTo>
                <a:close/>
                <a:moveTo>
                  <a:pt x="3674965" y="4063271"/>
                </a:moveTo>
                <a:cubicBezTo>
                  <a:pt x="3676388" y="4064451"/>
                  <a:pt x="3678401" y="4067645"/>
                  <a:pt x="3680900" y="4072782"/>
                </a:cubicBezTo>
                <a:cubicBezTo>
                  <a:pt x="3682289" y="4075836"/>
                  <a:pt x="3683955" y="4081945"/>
                  <a:pt x="3685343" y="4086666"/>
                </a:cubicBezTo>
                <a:cubicBezTo>
                  <a:pt x="3684510" y="4090276"/>
                  <a:pt x="3681456" y="4087499"/>
                  <a:pt x="3675902" y="4076669"/>
                </a:cubicBezTo>
                <a:cubicBezTo>
                  <a:pt x="3674792" y="4074448"/>
                  <a:pt x="3672570" y="4067228"/>
                  <a:pt x="3672570" y="4065840"/>
                </a:cubicBezTo>
                <a:cubicBezTo>
                  <a:pt x="3672709" y="4062924"/>
                  <a:pt x="3673542" y="4062091"/>
                  <a:pt x="3674965" y="4063271"/>
                </a:cubicBezTo>
                <a:close/>
                <a:moveTo>
                  <a:pt x="3922206" y="4051123"/>
                </a:moveTo>
                <a:cubicBezTo>
                  <a:pt x="3925260" y="4048901"/>
                  <a:pt x="3933869" y="4058620"/>
                  <a:pt x="3935813" y="4066950"/>
                </a:cubicBezTo>
                <a:cubicBezTo>
                  <a:pt x="3938867" y="4077502"/>
                  <a:pt x="3938589" y="4081668"/>
                  <a:pt x="3936090" y="4081668"/>
                </a:cubicBezTo>
                <a:cubicBezTo>
                  <a:pt x="3933869" y="4081668"/>
                  <a:pt x="3931925" y="4082223"/>
                  <a:pt x="3929426" y="4081668"/>
                </a:cubicBezTo>
                <a:cubicBezTo>
                  <a:pt x="3926649" y="4081112"/>
                  <a:pt x="3923039" y="4076114"/>
                  <a:pt x="3919707" y="4067784"/>
                </a:cubicBezTo>
                <a:cubicBezTo>
                  <a:pt x="3918318" y="4064729"/>
                  <a:pt x="3918318" y="4060286"/>
                  <a:pt x="3918596" y="4058620"/>
                </a:cubicBezTo>
                <a:cubicBezTo>
                  <a:pt x="3919429" y="4055288"/>
                  <a:pt x="3921095" y="4053622"/>
                  <a:pt x="3922206" y="4051123"/>
                </a:cubicBezTo>
                <a:close/>
                <a:moveTo>
                  <a:pt x="1653549" y="4049874"/>
                </a:moveTo>
                <a:cubicBezTo>
                  <a:pt x="1654868" y="4047722"/>
                  <a:pt x="1657436" y="4048902"/>
                  <a:pt x="1660213" y="4050846"/>
                </a:cubicBezTo>
                <a:cubicBezTo>
                  <a:pt x="1661324" y="4051679"/>
                  <a:pt x="1664101" y="4057788"/>
                  <a:pt x="1666045" y="4061398"/>
                </a:cubicBezTo>
                <a:cubicBezTo>
                  <a:pt x="1666600" y="4065563"/>
                  <a:pt x="1668266" y="4072227"/>
                  <a:pt x="1667711" y="4073060"/>
                </a:cubicBezTo>
                <a:cubicBezTo>
                  <a:pt x="1665489" y="4076115"/>
                  <a:pt x="1662990" y="4078058"/>
                  <a:pt x="1659935" y="4078614"/>
                </a:cubicBezTo>
                <a:cubicBezTo>
                  <a:pt x="1659102" y="4078892"/>
                  <a:pt x="1656326" y="4072227"/>
                  <a:pt x="1654382" y="4068895"/>
                </a:cubicBezTo>
                <a:cubicBezTo>
                  <a:pt x="1652161" y="4057510"/>
                  <a:pt x="1652230" y="4052026"/>
                  <a:pt x="1653549" y="4049874"/>
                </a:cubicBezTo>
                <a:close/>
                <a:moveTo>
                  <a:pt x="491175" y="4047513"/>
                </a:moveTo>
                <a:cubicBezTo>
                  <a:pt x="491453" y="4048346"/>
                  <a:pt x="491453" y="4048901"/>
                  <a:pt x="491730" y="4049735"/>
                </a:cubicBezTo>
                <a:cubicBezTo>
                  <a:pt x="491730" y="4050290"/>
                  <a:pt x="492008" y="4051401"/>
                  <a:pt x="492008" y="4052233"/>
                </a:cubicBezTo>
                <a:close/>
                <a:moveTo>
                  <a:pt x="4005788" y="4024187"/>
                </a:moveTo>
                <a:cubicBezTo>
                  <a:pt x="4008010" y="4024465"/>
                  <a:pt x="4010509" y="4024465"/>
                  <a:pt x="4014119" y="4028353"/>
                </a:cubicBezTo>
                <a:cubicBezTo>
                  <a:pt x="4017729" y="4032240"/>
                  <a:pt x="4022449" y="4039737"/>
                  <a:pt x="4027169" y="4048623"/>
                </a:cubicBezTo>
                <a:cubicBezTo>
                  <a:pt x="4032723" y="4058342"/>
                  <a:pt x="4039943" y="4085277"/>
                  <a:pt x="4037722" y="4086666"/>
                </a:cubicBezTo>
                <a:cubicBezTo>
                  <a:pt x="4034112" y="4088887"/>
                  <a:pt x="4030224" y="4090553"/>
                  <a:pt x="4023560" y="4093885"/>
                </a:cubicBezTo>
                <a:cubicBezTo>
                  <a:pt x="4022171" y="4093608"/>
                  <a:pt x="4017729" y="4094163"/>
                  <a:pt x="4011897" y="4090831"/>
                </a:cubicBezTo>
                <a:cubicBezTo>
                  <a:pt x="4009676" y="4089442"/>
                  <a:pt x="4004677" y="4080001"/>
                  <a:pt x="4000512" y="4073337"/>
                </a:cubicBezTo>
                <a:cubicBezTo>
                  <a:pt x="4000235" y="4072782"/>
                  <a:pt x="3997458" y="4062785"/>
                  <a:pt x="3997458" y="4060564"/>
                </a:cubicBezTo>
                <a:cubicBezTo>
                  <a:pt x="3997458" y="4042514"/>
                  <a:pt x="3996625" y="4022799"/>
                  <a:pt x="4005788" y="4024187"/>
                </a:cubicBezTo>
                <a:close/>
                <a:moveTo>
                  <a:pt x="4047162" y="4022522"/>
                </a:moveTo>
                <a:cubicBezTo>
                  <a:pt x="4051605" y="4021967"/>
                  <a:pt x="4056603" y="4023633"/>
                  <a:pt x="4061324" y="4024188"/>
                </a:cubicBezTo>
                <a:cubicBezTo>
                  <a:pt x="4064101" y="4025576"/>
                  <a:pt x="4066600" y="4026132"/>
                  <a:pt x="4069654" y="4029186"/>
                </a:cubicBezTo>
                <a:cubicBezTo>
                  <a:pt x="4071043" y="4030297"/>
                  <a:pt x="4073819" y="4035295"/>
                  <a:pt x="4076041" y="4038627"/>
                </a:cubicBezTo>
                <a:cubicBezTo>
                  <a:pt x="4076319" y="4041682"/>
                  <a:pt x="4077429" y="4046125"/>
                  <a:pt x="4076874" y="4047791"/>
                </a:cubicBezTo>
                <a:cubicBezTo>
                  <a:pt x="4073264" y="4060842"/>
                  <a:pt x="4067988" y="4069728"/>
                  <a:pt x="4057159" y="4065285"/>
                </a:cubicBezTo>
                <a:cubicBezTo>
                  <a:pt x="4055215" y="4064452"/>
                  <a:pt x="4049383" y="4054455"/>
                  <a:pt x="4045496" y="4048624"/>
                </a:cubicBezTo>
                <a:cubicBezTo>
                  <a:pt x="4044663" y="4041959"/>
                  <a:pt x="4042719" y="4033074"/>
                  <a:pt x="4042997" y="4028909"/>
                </a:cubicBezTo>
                <a:cubicBezTo>
                  <a:pt x="4043275" y="4024465"/>
                  <a:pt x="4044941" y="4022799"/>
                  <a:pt x="4047162" y="4022522"/>
                </a:cubicBezTo>
                <a:close/>
                <a:moveTo>
                  <a:pt x="2803427" y="4022244"/>
                </a:moveTo>
                <a:cubicBezTo>
                  <a:pt x="2807037" y="4020856"/>
                  <a:pt x="2813146" y="4029186"/>
                  <a:pt x="2817311" y="4041126"/>
                </a:cubicBezTo>
                <a:cubicBezTo>
                  <a:pt x="2821477" y="4052511"/>
                  <a:pt x="2820644" y="4059453"/>
                  <a:pt x="2814812" y="4056954"/>
                </a:cubicBezTo>
                <a:cubicBezTo>
                  <a:pt x="2812313" y="4055843"/>
                  <a:pt x="2809259" y="4052789"/>
                  <a:pt x="2805927" y="4049179"/>
                </a:cubicBezTo>
                <a:cubicBezTo>
                  <a:pt x="2804816" y="4048068"/>
                  <a:pt x="2801761" y="4041126"/>
                  <a:pt x="2801206" y="4039460"/>
                </a:cubicBezTo>
                <a:cubicBezTo>
                  <a:pt x="2800095" y="4035017"/>
                  <a:pt x="2799262" y="4030297"/>
                  <a:pt x="2799540" y="4028908"/>
                </a:cubicBezTo>
                <a:cubicBezTo>
                  <a:pt x="2800373" y="4025576"/>
                  <a:pt x="2802039" y="4024465"/>
                  <a:pt x="2803427" y="4022244"/>
                </a:cubicBezTo>
                <a:close/>
                <a:moveTo>
                  <a:pt x="4306239" y="3993088"/>
                </a:moveTo>
                <a:cubicBezTo>
                  <a:pt x="4306517" y="3993088"/>
                  <a:pt x="4309016" y="3998364"/>
                  <a:pt x="4310405" y="4001141"/>
                </a:cubicBezTo>
                <a:lnTo>
                  <a:pt x="4309572" y="4005306"/>
                </a:lnTo>
                <a:cubicBezTo>
                  <a:pt x="4307906" y="4002251"/>
                  <a:pt x="4306517" y="3999474"/>
                  <a:pt x="4305129" y="3996698"/>
                </a:cubicBezTo>
                <a:cubicBezTo>
                  <a:pt x="4305407" y="3995309"/>
                  <a:pt x="4305407" y="3993088"/>
                  <a:pt x="4306239" y="3993088"/>
                </a:cubicBezTo>
                <a:close/>
                <a:moveTo>
                  <a:pt x="4166010" y="3985590"/>
                </a:moveTo>
                <a:lnTo>
                  <a:pt x="4170175" y="3996697"/>
                </a:lnTo>
                <a:lnTo>
                  <a:pt x="4165732" y="3990866"/>
                </a:lnTo>
                <a:close/>
                <a:moveTo>
                  <a:pt x="3557332" y="3969762"/>
                </a:moveTo>
                <a:cubicBezTo>
                  <a:pt x="3560109" y="3969762"/>
                  <a:pt x="3564274" y="3968929"/>
                  <a:pt x="3569273" y="3970040"/>
                </a:cubicBezTo>
                <a:cubicBezTo>
                  <a:pt x="3572050" y="3970595"/>
                  <a:pt x="3577048" y="3979481"/>
                  <a:pt x="3581490" y="3991143"/>
                </a:cubicBezTo>
                <a:cubicBezTo>
                  <a:pt x="3583157" y="3995309"/>
                  <a:pt x="3585100" y="4002251"/>
                  <a:pt x="3584823" y="4002806"/>
                </a:cubicBezTo>
                <a:cubicBezTo>
                  <a:pt x="3573993" y="4026687"/>
                  <a:pt x="3566218" y="4058065"/>
                  <a:pt x="3547058" y="4062230"/>
                </a:cubicBezTo>
                <a:cubicBezTo>
                  <a:pt x="3544003" y="4063063"/>
                  <a:pt x="3540671" y="4057787"/>
                  <a:pt x="3537895" y="4047790"/>
                </a:cubicBezTo>
                <a:cubicBezTo>
                  <a:pt x="3536506" y="4042792"/>
                  <a:pt x="3534840" y="4036961"/>
                  <a:pt x="3534563" y="4033906"/>
                </a:cubicBezTo>
                <a:cubicBezTo>
                  <a:pt x="3533452" y="4023910"/>
                  <a:pt x="3530953" y="4009748"/>
                  <a:pt x="3532619" y="4006416"/>
                </a:cubicBezTo>
                <a:cubicBezTo>
                  <a:pt x="3539561" y="3992810"/>
                  <a:pt x="3548169" y="3982813"/>
                  <a:pt x="3557332" y="3969762"/>
                </a:cubicBezTo>
                <a:close/>
                <a:moveTo>
                  <a:pt x="3287704" y="3962543"/>
                </a:moveTo>
                <a:cubicBezTo>
                  <a:pt x="3292424" y="3969762"/>
                  <a:pt x="3293813" y="3975593"/>
                  <a:pt x="3291036" y="3976427"/>
                </a:cubicBezTo>
                <a:cubicBezTo>
                  <a:pt x="3290758" y="3976427"/>
                  <a:pt x="3288259" y="3970317"/>
                  <a:pt x="3286593" y="3966985"/>
                </a:cubicBezTo>
                <a:cubicBezTo>
                  <a:pt x="3286871" y="3965319"/>
                  <a:pt x="3286593" y="3960877"/>
                  <a:pt x="3287704" y="3962543"/>
                </a:cubicBezTo>
                <a:close/>
                <a:moveTo>
                  <a:pt x="3129981" y="3955601"/>
                </a:moveTo>
                <a:lnTo>
                  <a:pt x="3134702" y="3961155"/>
                </a:lnTo>
                <a:lnTo>
                  <a:pt x="3134424" y="3967541"/>
                </a:lnTo>
                <a:close/>
                <a:moveTo>
                  <a:pt x="3364899" y="3941716"/>
                </a:moveTo>
                <a:cubicBezTo>
                  <a:pt x="3364899" y="3939495"/>
                  <a:pt x="3366843" y="3941439"/>
                  <a:pt x="3368509" y="3942827"/>
                </a:cubicBezTo>
                <a:cubicBezTo>
                  <a:pt x="3369897" y="3944215"/>
                  <a:pt x="3372119" y="3946992"/>
                  <a:pt x="3373785" y="3948658"/>
                </a:cubicBezTo>
                <a:cubicBezTo>
                  <a:pt x="3386003" y="3960876"/>
                  <a:pt x="3389057" y="3966152"/>
                  <a:pt x="3388224" y="3970873"/>
                </a:cubicBezTo>
                <a:cubicBezTo>
                  <a:pt x="3387391" y="3974760"/>
                  <a:pt x="3385725" y="3976426"/>
                  <a:pt x="3384615" y="3979203"/>
                </a:cubicBezTo>
                <a:cubicBezTo>
                  <a:pt x="3383504" y="3979203"/>
                  <a:pt x="3382671" y="3979481"/>
                  <a:pt x="3381282" y="3979203"/>
                </a:cubicBezTo>
                <a:cubicBezTo>
                  <a:pt x="3378228" y="3978370"/>
                  <a:pt x="3373785" y="3970595"/>
                  <a:pt x="3368787" y="3956155"/>
                </a:cubicBezTo>
                <a:cubicBezTo>
                  <a:pt x="3366843" y="3950879"/>
                  <a:pt x="3364899" y="3944215"/>
                  <a:pt x="3364899" y="3941716"/>
                </a:cubicBezTo>
                <a:close/>
                <a:moveTo>
                  <a:pt x="4519776" y="3925888"/>
                </a:moveTo>
                <a:lnTo>
                  <a:pt x="4522553" y="3926444"/>
                </a:lnTo>
                <a:lnTo>
                  <a:pt x="4525885" y="3937828"/>
                </a:lnTo>
                <a:close/>
                <a:moveTo>
                  <a:pt x="4035500" y="3912283"/>
                </a:moveTo>
                <a:cubicBezTo>
                  <a:pt x="4039110" y="3915615"/>
                  <a:pt x="4041887" y="3917003"/>
                  <a:pt x="4046052" y="3922834"/>
                </a:cubicBezTo>
                <a:cubicBezTo>
                  <a:pt x="4050495" y="3929499"/>
                  <a:pt x="4051883" y="3943938"/>
                  <a:pt x="4047440" y="3943660"/>
                </a:cubicBezTo>
                <a:cubicBezTo>
                  <a:pt x="4044663" y="3943660"/>
                  <a:pt x="4039665" y="3937551"/>
                  <a:pt x="4036333" y="3928388"/>
                </a:cubicBezTo>
                <a:cubicBezTo>
                  <a:pt x="4031890" y="3916725"/>
                  <a:pt x="4032723" y="3912005"/>
                  <a:pt x="4035500" y="3912283"/>
                </a:cubicBezTo>
                <a:close/>
                <a:moveTo>
                  <a:pt x="3655909" y="3908672"/>
                </a:moveTo>
                <a:cubicBezTo>
                  <a:pt x="3663129" y="3912560"/>
                  <a:pt x="3671459" y="3916725"/>
                  <a:pt x="3680345" y="3922001"/>
                </a:cubicBezTo>
                <a:cubicBezTo>
                  <a:pt x="3681734" y="3922834"/>
                  <a:pt x="3684788" y="3928665"/>
                  <a:pt x="3686732" y="3932275"/>
                </a:cubicBezTo>
                <a:cubicBezTo>
                  <a:pt x="3691730" y="3941439"/>
                  <a:pt x="3695062" y="3951713"/>
                  <a:pt x="3692563" y="3953379"/>
                </a:cubicBezTo>
                <a:cubicBezTo>
                  <a:pt x="3684233" y="3958377"/>
                  <a:pt x="3685066" y="3984757"/>
                  <a:pt x="3680623" y="3998641"/>
                </a:cubicBezTo>
                <a:cubicBezTo>
                  <a:pt x="3677013" y="4009470"/>
                  <a:pt x="3666461" y="3996142"/>
                  <a:pt x="3651189" y="3969762"/>
                </a:cubicBezTo>
                <a:cubicBezTo>
                  <a:pt x="3645635" y="3960043"/>
                  <a:pt x="3641470" y="3949213"/>
                  <a:pt x="3641192" y="3941994"/>
                </a:cubicBezTo>
                <a:cubicBezTo>
                  <a:pt x="3640637" y="3919224"/>
                  <a:pt x="3651189" y="3922278"/>
                  <a:pt x="3655909" y="3908672"/>
                </a:cubicBezTo>
                <a:close/>
                <a:moveTo>
                  <a:pt x="3153584" y="3906451"/>
                </a:moveTo>
                <a:cubicBezTo>
                  <a:pt x="3155528" y="3907007"/>
                  <a:pt x="3158305" y="3908950"/>
                  <a:pt x="3160526" y="3910339"/>
                </a:cubicBezTo>
                <a:cubicBezTo>
                  <a:pt x="3161359" y="3913671"/>
                  <a:pt x="3163025" y="3919502"/>
                  <a:pt x="3162747" y="3919502"/>
                </a:cubicBezTo>
                <a:cubicBezTo>
                  <a:pt x="3160803" y="3918947"/>
                  <a:pt x="3158305" y="3917003"/>
                  <a:pt x="3155805" y="3915337"/>
                </a:cubicBezTo>
                <a:cubicBezTo>
                  <a:pt x="3154972" y="3912283"/>
                  <a:pt x="3153306" y="3906451"/>
                  <a:pt x="3153584" y="3906451"/>
                </a:cubicBezTo>
                <a:close/>
                <a:moveTo>
                  <a:pt x="4225434" y="3898676"/>
                </a:moveTo>
                <a:cubicBezTo>
                  <a:pt x="4225711" y="3896732"/>
                  <a:pt x="4226822" y="3896176"/>
                  <a:pt x="4228766" y="3898676"/>
                </a:cubicBezTo>
                <a:cubicBezTo>
                  <a:pt x="4246538" y="3922834"/>
                  <a:pt x="4253202" y="3915059"/>
                  <a:pt x="4267642" y="3929776"/>
                </a:cubicBezTo>
                <a:cubicBezTo>
                  <a:pt x="4269308" y="3931442"/>
                  <a:pt x="4272084" y="3936995"/>
                  <a:pt x="4274306" y="3940883"/>
                </a:cubicBezTo>
                <a:cubicBezTo>
                  <a:pt x="4274584" y="3944215"/>
                  <a:pt x="4275694" y="3948381"/>
                  <a:pt x="4275416" y="3950602"/>
                </a:cubicBezTo>
                <a:cubicBezTo>
                  <a:pt x="4275139" y="3955045"/>
                  <a:pt x="4275416" y="3961154"/>
                  <a:pt x="4273473" y="3961432"/>
                </a:cubicBezTo>
                <a:cubicBezTo>
                  <a:pt x="4264865" y="3962542"/>
                  <a:pt x="4255146" y="3961154"/>
                  <a:pt x="4240151" y="3945048"/>
                </a:cubicBezTo>
                <a:cubicBezTo>
                  <a:pt x="4236819" y="3941439"/>
                  <a:pt x="4230987" y="3929776"/>
                  <a:pt x="4224601" y="3919224"/>
                </a:cubicBezTo>
                <a:cubicBezTo>
                  <a:pt x="4224879" y="3912004"/>
                  <a:pt x="4224879" y="3904507"/>
                  <a:pt x="4225434" y="3898676"/>
                </a:cubicBezTo>
                <a:close/>
                <a:moveTo>
                  <a:pt x="4314813" y="3897878"/>
                </a:moveTo>
                <a:cubicBezTo>
                  <a:pt x="4321582" y="3900689"/>
                  <a:pt x="4329981" y="3907701"/>
                  <a:pt x="4340394" y="3920058"/>
                </a:cubicBezTo>
                <a:cubicBezTo>
                  <a:pt x="4342060" y="3922002"/>
                  <a:pt x="4345114" y="3927555"/>
                  <a:pt x="4347058" y="3931998"/>
                </a:cubicBezTo>
                <a:cubicBezTo>
                  <a:pt x="4352334" y="3942272"/>
                  <a:pt x="4355111" y="3951713"/>
                  <a:pt x="4353445" y="3954768"/>
                </a:cubicBezTo>
                <a:cubicBezTo>
                  <a:pt x="4345114" y="3970596"/>
                  <a:pt x="4329009" y="3968097"/>
                  <a:pt x="4311793" y="3963098"/>
                </a:cubicBezTo>
                <a:cubicBezTo>
                  <a:pt x="4309016" y="3962265"/>
                  <a:pt x="4292911" y="3935608"/>
                  <a:pt x="4291522" y="3929499"/>
                </a:cubicBezTo>
                <a:cubicBezTo>
                  <a:pt x="4289856" y="3922279"/>
                  <a:pt x="4289023" y="3915615"/>
                  <a:pt x="4289301" y="3911727"/>
                </a:cubicBezTo>
                <a:cubicBezTo>
                  <a:pt x="4289578" y="3907284"/>
                  <a:pt x="4291245" y="3905896"/>
                  <a:pt x="4292911" y="3904230"/>
                </a:cubicBezTo>
                <a:cubicBezTo>
                  <a:pt x="4294577" y="3902564"/>
                  <a:pt x="4296798" y="3902008"/>
                  <a:pt x="4299019" y="3900897"/>
                </a:cubicBezTo>
                <a:cubicBezTo>
                  <a:pt x="4302907" y="3896454"/>
                  <a:pt x="4308044" y="3895066"/>
                  <a:pt x="4314813" y="3897878"/>
                </a:cubicBezTo>
                <a:close/>
                <a:moveTo>
                  <a:pt x="3838937" y="3889027"/>
                </a:moveTo>
                <a:cubicBezTo>
                  <a:pt x="3840360" y="3890970"/>
                  <a:pt x="3842234" y="3894927"/>
                  <a:pt x="3844455" y="3900620"/>
                </a:cubicBezTo>
                <a:cubicBezTo>
                  <a:pt x="3845566" y="3903674"/>
                  <a:pt x="3845288" y="3906451"/>
                  <a:pt x="3845844" y="3909506"/>
                </a:cubicBezTo>
                <a:cubicBezTo>
                  <a:pt x="3844733" y="3913116"/>
                  <a:pt x="3841678" y="3909506"/>
                  <a:pt x="3837513" y="3898676"/>
                </a:cubicBezTo>
                <a:cubicBezTo>
                  <a:pt x="3836402" y="3895344"/>
                  <a:pt x="3835847" y="3891179"/>
                  <a:pt x="3836125" y="3889513"/>
                </a:cubicBezTo>
                <a:cubicBezTo>
                  <a:pt x="3836542" y="3887152"/>
                  <a:pt x="3837513" y="3887083"/>
                  <a:pt x="3838937" y="3889027"/>
                </a:cubicBezTo>
                <a:close/>
                <a:moveTo>
                  <a:pt x="2142198" y="3887083"/>
                </a:moveTo>
                <a:cubicBezTo>
                  <a:pt x="2142337" y="3885764"/>
                  <a:pt x="2143656" y="3886736"/>
                  <a:pt x="2146155" y="3890068"/>
                </a:cubicBezTo>
                <a:cubicBezTo>
                  <a:pt x="2146988" y="3893400"/>
                  <a:pt x="2148932" y="3899509"/>
                  <a:pt x="2148654" y="3899787"/>
                </a:cubicBezTo>
                <a:cubicBezTo>
                  <a:pt x="2148099" y="3900620"/>
                  <a:pt x="2145878" y="3899509"/>
                  <a:pt x="2145322" y="3897843"/>
                </a:cubicBezTo>
                <a:cubicBezTo>
                  <a:pt x="2143101" y="3892011"/>
                  <a:pt x="2142060" y="3888402"/>
                  <a:pt x="2142198" y="3887083"/>
                </a:cubicBezTo>
                <a:close/>
                <a:moveTo>
                  <a:pt x="1647995" y="3878960"/>
                </a:moveTo>
                <a:cubicBezTo>
                  <a:pt x="1646329" y="3884236"/>
                  <a:pt x="1643830" y="3887013"/>
                  <a:pt x="1643275" y="3893955"/>
                </a:cubicBezTo>
                <a:cubicBezTo>
                  <a:pt x="1642719" y="3899787"/>
                  <a:pt x="1645774" y="3910616"/>
                  <a:pt x="1649384" y="3918391"/>
                </a:cubicBezTo>
                <a:cubicBezTo>
                  <a:pt x="1651327" y="3922834"/>
                  <a:pt x="1654104" y="3928110"/>
                  <a:pt x="1655215" y="3929221"/>
                </a:cubicBezTo>
                <a:cubicBezTo>
                  <a:pt x="1665211" y="3939217"/>
                  <a:pt x="1668266" y="3929776"/>
                  <a:pt x="1667988" y="3911727"/>
                </a:cubicBezTo>
                <a:cubicBezTo>
                  <a:pt x="1667988" y="3909505"/>
                  <a:pt x="1667155" y="3904785"/>
                  <a:pt x="1666600" y="3900897"/>
                </a:cubicBezTo>
                <a:cubicBezTo>
                  <a:pt x="1664656" y="3897010"/>
                  <a:pt x="1661879" y="3891178"/>
                  <a:pt x="1660491" y="3889790"/>
                </a:cubicBezTo>
                <a:cubicBezTo>
                  <a:pt x="1656048" y="3885069"/>
                  <a:pt x="1651883" y="3882292"/>
                  <a:pt x="1647995" y="3878960"/>
                </a:cubicBezTo>
                <a:close/>
                <a:moveTo>
                  <a:pt x="4267642" y="3848971"/>
                </a:moveTo>
                <a:cubicBezTo>
                  <a:pt x="4267919" y="3848971"/>
                  <a:pt x="4270696" y="3854802"/>
                  <a:pt x="4272362" y="3858412"/>
                </a:cubicBezTo>
                <a:lnTo>
                  <a:pt x="4271251" y="3862300"/>
                </a:lnTo>
                <a:cubicBezTo>
                  <a:pt x="4269585" y="3859245"/>
                  <a:pt x="4268197" y="3856191"/>
                  <a:pt x="4266531" y="3853136"/>
                </a:cubicBezTo>
                <a:cubicBezTo>
                  <a:pt x="4266809" y="3851470"/>
                  <a:pt x="4266809" y="3848971"/>
                  <a:pt x="4267642" y="3848971"/>
                </a:cubicBezTo>
                <a:close/>
                <a:moveTo>
                  <a:pt x="1932064" y="3844528"/>
                </a:moveTo>
                <a:lnTo>
                  <a:pt x="1932064" y="3847027"/>
                </a:lnTo>
                <a:cubicBezTo>
                  <a:pt x="1936229" y="3867020"/>
                  <a:pt x="1937895" y="3881737"/>
                  <a:pt x="1934285" y="3885069"/>
                </a:cubicBezTo>
                <a:cubicBezTo>
                  <a:pt x="1930953" y="3888124"/>
                  <a:pt x="1926510" y="3888401"/>
                  <a:pt x="1923733" y="3892844"/>
                </a:cubicBezTo>
                <a:cubicBezTo>
                  <a:pt x="1921789" y="3896177"/>
                  <a:pt x="1919568" y="3900619"/>
                  <a:pt x="1920956" y="3911449"/>
                </a:cubicBezTo>
                <a:cubicBezTo>
                  <a:pt x="1925122" y="3941716"/>
                  <a:pt x="1920401" y="3949214"/>
                  <a:pt x="1912904" y="3950880"/>
                </a:cubicBezTo>
                <a:cubicBezTo>
                  <a:pt x="1910405" y="3951713"/>
                  <a:pt x="1912626" y="3961432"/>
                  <a:pt x="1918735" y="3975593"/>
                </a:cubicBezTo>
                <a:cubicBezTo>
                  <a:pt x="1923733" y="3986701"/>
                  <a:pt x="1927898" y="3992810"/>
                  <a:pt x="1928731" y="3989200"/>
                </a:cubicBezTo>
                <a:cubicBezTo>
                  <a:pt x="1931786" y="3976149"/>
                  <a:pt x="1935951" y="3967263"/>
                  <a:pt x="1942893" y="3964208"/>
                </a:cubicBezTo>
                <a:cubicBezTo>
                  <a:pt x="1965108" y="3953934"/>
                  <a:pt x="1989821" y="3951435"/>
                  <a:pt x="2007315" y="3927832"/>
                </a:cubicBezTo>
                <a:cubicBezTo>
                  <a:pt x="2011758" y="3921723"/>
                  <a:pt x="2018422" y="3922001"/>
                  <a:pt x="2025087" y="3921723"/>
                </a:cubicBezTo>
                <a:cubicBezTo>
                  <a:pt x="2047024" y="3920890"/>
                  <a:pt x="2065628" y="3910338"/>
                  <a:pt x="2074792" y="3874240"/>
                </a:cubicBezTo>
                <a:cubicBezTo>
                  <a:pt x="2076736" y="3867020"/>
                  <a:pt x="2081179" y="3867298"/>
                  <a:pt x="2088398" y="3875350"/>
                </a:cubicBezTo>
                <a:cubicBezTo>
                  <a:pt x="2100338" y="3888401"/>
                  <a:pt x="2111446" y="3899231"/>
                  <a:pt x="2123108" y="3912004"/>
                </a:cubicBezTo>
                <a:cubicBezTo>
                  <a:pt x="2124497" y="3913393"/>
                  <a:pt x="2127274" y="3919502"/>
                  <a:pt x="2128384" y="3924222"/>
                </a:cubicBezTo>
                <a:cubicBezTo>
                  <a:pt x="2134493" y="3939217"/>
                  <a:pt x="2136159" y="3946714"/>
                  <a:pt x="2133660" y="3948381"/>
                </a:cubicBezTo>
                <a:cubicBezTo>
                  <a:pt x="2130050" y="3950880"/>
                  <a:pt x="2127551" y="3956156"/>
                  <a:pt x="2123386" y="3956989"/>
                </a:cubicBezTo>
                <a:cubicBezTo>
                  <a:pt x="2104226" y="3960321"/>
                  <a:pt x="2086732" y="3967540"/>
                  <a:pt x="2071737" y="3982258"/>
                </a:cubicBezTo>
                <a:cubicBezTo>
                  <a:pt x="2066739" y="3986978"/>
                  <a:pt x="2060908" y="3989755"/>
                  <a:pt x="2053966" y="3988922"/>
                </a:cubicBezTo>
                <a:cubicBezTo>
                  <a:pt x="2033140" y="3986423"/>
                  <a:pt x="2018145" y="4001140"/>
                  <a:pt x="2006205" y="4023910"/>
                </a:cubicBezTo>
                <a:cubicBezTo>
                  <a:pt x="2004261" y="4027798"/>
                  <a:pt x="2002595" y="4033074"/>
                  <a:pt x="1999540" y="4033351"/>
                </a:cubicBezTo>
                <a:cubicBezTo>
                  <a:pt x="1989821" y="4034462"/>
                  <a:pt x="1973438" y="4016135"/>
                  <a:pt x="1972327" y="4041126"/>
                </a:cubicBezTo>
                <a:cubicBezTo>
                  <a:pt x="1971494" y="4063063"/>
                  <a:pt x="1958443" y="4052511"/>
                  <a:pt x="1957333" y="4073337"/>
                </a:cubicBezTo>
                <a:cubicBezTo>
                  <a:pt x="1956500" y="4086944"/>
                  <a:pt x="1947892" y="4077503"/>
                  <a:pt x="1938728" y="4066395"/>
                </a:cubicBezTo>
                <a:cubicBezTo>
                  <a:pt x="1931508" y="4057509"/>
                  <a:pt x="1927065" y="4057509"/>
                  <a:pt x="1925955" y="4066951"/>
                </a:cubicBezTo>
                <a:cubicBezTo>
                  <a:pt x="1924844" y="4075836"/>
                  <a:pt x="1923733" y="4085000"/>
                  <a:pt x="1920679" y="4088610"/>
                </a:cubicBezTo>
                <a:cubicBezTo>
                  <a:pt x="1914847" y="4095274"/>
                  <a:pt x="1903462" y="4082501"/>
                  <a:pt x="1887912" y="4054177"/>
                </a:cubicBezTo>
                <a:cubicBezTo>
                  <a:pt x="1887357" y="4053067"/>
                  <a:pt x="1886246" y="4050012"/>
                  <a:pt x="1885413" y="4047235"/>
                </a:cubicBezTo>
                <a:cubicBezTo>
                  <a:pt x="1884580" y="4044458"/>
                  <a:pt x="1883747" y="4041682"/>
                  <a:pt x="1883747" y="4041682"/>
                </a:cubicBezTo>
                <a:cubicBezTo>
                  <a:pt x="1886524" y="4036683"/>
                  <a:pt x="1889301" y="4032240"/>
                  <a:pt x="1892355" y="4028353"/>
                </a:cubicBezTo>
                <a:cubicBezTo>
                  <a:pt x="1897076" y="4022522"/>
                  <a:pt x="1902629" y="4018634"/>
                  <a:pt x="1906239" y="4010581"/>
                </a:cubicBezTo>
                <a:cubicBezTo>
                  <a:pt x="1909016" y="4005027"/>
                  <a:pt x="1907350" y="3988645"/>
                  <a:pt x="1900963" y="3965874"/>
                </a:cubicBezTo>
                <a:cubicBezTo>
                  <a:pt x="1892910" y="3936718"/>
                  <a:pt x="1886524" y="3912282"/>
                  <a:pt x="1891800" y="3908117"/>
                </a:cubicBezTo>
                <a:cubicBezTo>
                  <a:pt x="1894577" y="3905895"/>
                  <a:pt x="1897631" y="3905340"/>
                  <a:pt x="1898742" y="3899231"/>
                </a:cubicBezTo>
                <a:cubicBezTo>
                  <a:pt x="1904295" y="3865909"/>
                  <a:pt x="1919013" y="3857301"/>
                  <a:pt x="1932064" y="3844528"/>
                </a:cubicBezTo>
                <a:close/>
                <a:moveTo>
                  <a:pt x="1681317" y="3843417"/>
                </a:moveTo>
                <a:cubicBezTo>
                  <a:pt x="1680762" y="3843695"/>
                  <a:pt x="1676874" y="3845361"/>
                  <a:pt x="1672987" y="3847305"/>
                </a:cubicBezTo>
                <a:cubicBezTo>
                  <a:pt x="1672153" y="3847860"/>
                  <a:pt x="1671598" y="3849526"/>
                  <a:pt x="1671043" y="3850914"/>
                </a:cubicBezTo>
                <a:cubicBezTo>
                  <a:pt x="1669932" y="3854524"/>
                  <a:pt x="1670765" y="3862300"/>
                  <a:pt x="1674653" y="3873962"/>
                </a:cubicBezTo>
                <a:cubicBezTo>
                  <a:pt x="1678263" y="3884514"/>
                  <a:pt x="1684094" y="3900619"/>
                  <a:pt x="1686593" y="3904229"/>
                </a:cubicBezTo>
                <a:cubicBezTo>
                  <a:pt x="1707974" y="3935052"/>
                  <a:pt x="1723802" y="3948103"/>
                  <a:pt x="1722414" y="3908395"/>
                </a:cubicBezTo>
                <a:cubicBezTo>
                  <a:pt x="1721859" y="3895899"/>
                  <a:pt x="1724080" y="3889235"/>
                  <a:pt x="1724635" y="3878960"/>
                </a:cubicBezTo>
                <a:cubicBezTo>
                  <a:pt x="1724635" y="3877850"/>
                  <a:pt x="1722692" y="3870630"/>
                  <a:pt x="1721303" y="3867575"/>
                </a:cubicBezTo>
                <a:cubicBezTo>
                  <a:pt x="1719359" y="3862577"/>
                  <a:pt x="1716583" y="3856746"/>
                  <a:pt x="1714916" y="3854524"/>
                </a:cubicBezTo>
                <a:cubicBezTo>
                  <a:pt x="1699366" y="3833143"/>
                  <a:pt x="1696867" y="3853136"/>
                  <a:pt x="1681317" y="3843417"/>
                </a:cubicBezTo>
                <a:close/>
                <a:moveTo>
                  <a:pt x="1931508" y="3840085"/>
                </a:moveTo>
                <a:cubicBezTo>
                  <a:pt x="1932341" y="3842584"/>
                  <a:pt x="1933452" y="3844805"/>
                  <a:pt x="1934563" y="3847027"/>
                </a:cubicBezTo>
                <a:lnTo>
                  <a:pt x="1932064" y="3844250"/>
                </a:lnTo>
                <a:lnTo>
                  <a:pt x="1932064" y="3844528"/>
                </a:lnTo>
                <a:close/>
                <a:moveTo>
                  <a:pt x="1736298" y="3826479"/>
                </a:moveTo>
                <a:cubicBezTo>
                  <a:pt x="1734354" y="3826201"/>
                  <a:pt x="1732966" y="3828145"/>
                  <a:pt x="1731577" y="3830366"/>
                </a:cubicBezTo>
                <a:cubicBezTo>
                  <a:pt x="1731022" y="3831477"/>
                  <a:pt x="1731022" y="3834809"/>
                  <a:pt x="1730744" y="3837030"/>
                </a:cubicBezTo>
                <a:cubicBezTo>
                  <a:pt x="1732410" y="3839807"/>
                  <a:pt x="1734910" y="3844250"/>
                  <a:pt x="1736020" y="3845083"/>
                </a:cubicBezTo>
                <a:cubicBezTo>
                  <a:pt x="1740185" y="3847860"/>
                  <a:pt x="1743240" y="3848138"/>
                  <a:pt x="1741852" y="3835920"/>
                </a:cubicBezTo>
                <a:cubicBezTo>
                  <a:pt x="1739908" y="3832587"/>
                  <a:pt x="1737131" y="3826479"/>
                  <a:pt x="1736298" y="3826479"/>
                </a:cubicBezTo>
                <a:close/>
                <a:moveTo>
                  <a:pt x="3922471" y="3793062"/>
                </a:moveTo>
                <a:cubicBezTo>
                  <a:pt x="3926406" y="3793608"/>
                  <a:pt x="3930815" y="3795309"/>
                  <a:pt x="3935813" y="3798433"/>
                </a:cubicBezTo>
                <a:cubicBezTo>
                  <a:pt x="3944143" y="3802321"/>
                  <a:pt x="3947475" y="3792602"/>
                  <a:pt x="3961082" y="3811207"/>
                </a:cubicBezTo>
                <a:cubicBezTo>
                  <a:pt x="3964969" y="3816760"/>
                  <a:pt x="3970523" y="3827868"/>
                  <a:pt x="3975243" y="3836476"/>
                </a:cubicBezTo>
                <a:cubicBezTo>
                  <a:pt x="3975243" y="3841474"/>
                  <a:pt x="3975798" y="3847305"/>
                  <a:pt x="3975521" y="3851470"/>
                </a:cubicBezTo>
                <a:cubicBezTo>
                  <a:pt x="3975243" y="3853692"/>
                  <a:pt x="3974410" y="3855080"/>
                  <a:pt x="3973022" y="3853136"/>
                </a:cubicBezTo>
                <a:cubicBezTo>
                  <a:pt x="3953584" y="3828978"/>
                  <a:pt x="3946920" y="3838975"/>
                  <a:pt x="3938589" y="3843418"/>
                </a:cubicBezTo>
                <a:cubicBezTo>
                  <a:pt x="3926094" y="3850082"/>
                  <a:pt x="3911099" y="3850360"/>
                  <a:pt x="3908322" y="3879239"/>
                </a:cubicBezTo>
                <a:cubicBezTo>
                  <a:pt x="3896937" y="3885070"/>
                  <a:pt x="3885274" y="3890346"/>
                  <a:pt x="3873890" y="3896455"/>
                </a:cubicBezTo>
                <a:cubicBezTo>
                  <a:pt x="3871113" y="3898121"/>
                  <a:pt x="3868891" y="3895622"/>
                  <a:pt x="3866392" y="3885903"/>
                </a:cubicBezTo>
                <a:cubicBezTo>
                  <a:pt x="3865004" y="3881738"/>
                  <a:pt x="3864726" y="3878128"/>
                  <a:pt x="3864726" y="3875629"/>
                </a:cubicBezTo>
                <a:cubicBezTo>
                  <a:pt x="3864448" y="3859523"/>
                  <a:pt x="3864448" y="3843695"/>
                  <a:pt x="3869724" y="3839252"/>
                </a:cubicBezTo>
                <a:cubicBezTo>
                  <a:pt x="3873056" y="3836198"/>
                  <a:pt x="3876111" y="3832310"/>
                  <a:pt x="3879443" y="3828978"/>
                </a:cubicBezTo>
                <a:cubicBezTo>
                  <a:pt x="3884997" y="3823425"/>
                  <a:pt x="3892216" y="3820370"/>
                  <a:pt x="3896659" y="3812040"/>
                </a:cubicBezTo>
                <a:cubicBezTo>
                  <a:pt x="3903116" y="3800169"/>
                  <a:pt x="3910665" y="3791422"/>
                  <a:pt x="3922471" y="3793062"/>
                </a:cubicBezTo>
                <a:close/>
                <a:moveTo>
                  <a:pt x="3700060" y="3791490"/>
                </a:moveTo>
                <a:cubicBezTo>
                  <a:pt x="3698672" y="3793434"/>
                  <a:pt x="3697284" y="3794822"/>
                  <a:pt x="3695895" y="3797322"/>
                </a:cubicBezTo>
                <a:cubicBezTo>
                  <a:pt x="3694507" y="3800098"/>
                  <a:pt x="3695895" y="3807041"/>
                  <a:pt x="3699783" y="3817315"/>
                </a:cubicBezTo>
                <a:cubicBezTo>
                  <a:pt x="3704781" y="3830643"/>
                  <a:pt x="3714777" y="3845916"/>
                  <a:pt x="3716444" y="3842584"/>
                </a:cubicBezTo>
                <a:cubicBezTo>
                  <a:pt x="3717554" y="3840085"/>
                  <a:pt x="3718665" y="3837308"/>
                  <a:pt x="3718387" y="3831754"/>
                </a:cubicBezTo>
                <a:cubicBezTo>
                  <a:pt x="3718110" y="3826478"/>
                  <a:pt x="3716166" y="3818148"/>
                  <a:pt x="3714222" y="3810095"/>
                </a:cubicBezTo>
                <a:cubicBezTo>
                  <a:pt x="3711723" y="3800931"/>
                  <a:pt x="3703670" y="3790102"/>
                  <a:pt x="3700060" y="3791490"/>
                </a:cubicBezTo>
                <a:close/>
                <a:moveTo>
                  <a:pt x="2354695" y="3786492"/>
                </a:moveTo>
                <a:cubicBezTo>
                  <a:pt x="2356638" y="3790657"/>
                  <a:pt x="2359415" y="3794822"/>
                  <a:pt x="2360804" y="3798988"/>
                </a:cubicBezTo>
                <a:cubicBezTo>
                  <a:pt x="2362192" y="3802875"/>
                  <a:pt x="2362747" y="3808429"/>
                  <a:pt x="2362470" y="3810095"/>
                </a:cubicBezTo>
                <a:cubicBezTo>
                  <a:pt x="2362192" y="3811761"/>
                  <a:pt x="2360804" y="3811206"/>
                  <a:pt x="2359138" y="3809262"/>
                </a:cubicBezTo>
                <a:cubicBezTo>
                  <a:pt x="2357472" y="3807318"/>
                  <a:pt x="2353584" y="3799543"/>
                  <a:pt x="2353306" y="3798710"/>
                </a:cubicBezTo>
                <a:cubicBezTo>
                  <a:pt x="2351085" y="3788714"/>
                  <a:pt x="2351640" y="3784826"/>
                  <a:pt x="2354695" y="3786492"/>
                </a:cubicBezTo>
                <a:close/>
                <a:moveTo>
                  <a:pt x="4568093" y="3780662"/>
                </a:moveTo>
                <a:cubicBezTo>
                  <a:pt x="4569204" y="3777052"/>
                  <a:pt x="4587808" y="3816483"/>
                  <a:pt x="4593639" y="3827867"/>
                </a:cubicBezTo>
                <a:cubicBezTo>
                  <a:pt x="4601970" y="3843695"/>
                  <a:pt x="4607801" y="3860912"/>
                  <a:pt x="4606968" y="3867298"/>
                </a:cubicBezTo>
                <a:cubicBezTo>
                  <a:pt x="4606690" y="3869242"/>
                  <a:pt x="4605857" y="3870075"/>
                  <a:pt x="4605302" y="3871463"/>
                </a:cubicBezTo>
                <a:cubicBezTo>
                  <a:pt x="4603358" y="3873129"/>
                  <a:pt x="4599471" y="3870075"/>
                  <a:pt x="4594195" y="3859245"/>
                </a:cubicBezTo>
                <a:cubicBezTo>
                  <a:pt x="4590030" y="3850637"/>
                  <a:pt x="4584754" y="3837031"/>
                  <a:pt x="4582810" y="3829533"/>
                </a:cubicBezTo>
                <a:cubicBezTo>
                  <a:pt x="4580866" y="3821758"/>
                  <a:pt x="4567260" y="3783716"/>
                  <a:pt x="4568093" y="3780662"/>
                </a:cubicBezTo>
                <a:close/>
                <a:moveTo>
                  <a:pt x="2399124" y="3778787"/>
                </a:moveTo>
                <a:cubicBezTo>
                  <a:pt x="2401345" y="3781078"/>
                  <a:pt x="2403983" y="3786354"/>
                  <a:pt x="2406620" y="3794268"/>
                </a:cubicBezTo>
                <a:cubicBezTo>
                  <a:pt x="2413285" y="3814260"/>
                  <a:pt x="2415784" y="3826201"/>
                  <a:pt x="2413562" y="3830644"/>
                </a:cubicBezTo>
                <a:cubicBezTo>
                  <a:pt x="2412174" y="3833421"/>
                  <a:pt x="2408842" y="3829533"/>
                  <a:pt x="2404121" y="3820092"/>
                </a:cubicBezTo>
                <a:cubicBezTo>
                  <a:pt x="2397735" y="3807318"/>
                  <a:pt x="2392459" y="3787603"/>
                  <a:pt x="2394125" y="3781216"/>
                </a:cubicBezTo>
                <a:cubicBezTo>
                  <a:pt x="2395097" y="3777190"/>
                  <a:pt x="2396902" y="3776496"/>
                  <a:pt x="2399124" y="3778787"/>
                </a:cubicBezTo>
                <a:close/>
                <a:moveTo>
                  <a:pt x="4055215" y="3776773"/>
                </a:moveTo>
                <a:cubicBezTo>
                  <a:pt x="4052438" y="3774830"/>
                  <a:pt x="4050495" y="3776218"/>
                  <a:pt x="4049662" y="3778717"/>
                </a:cubicBezTo>
                <a:cubicBezTo>
                  <a:pt x="4048551" y="3781772"/>
                  <a:pt x="4051050" y="3790935"/>
                  <a:pt x="4055215" y="3801209"/>
                </a:cubicBezTo>
                <a:cubicBezTo>
                  <a:pt x="4057159" y="3805375"/>
                  <a:pt x="4060491" y="3810928"/>
                  <a:pt x="4061879" y="3812039"/>
                </a:cubicBezTo>
                <a:cubicBezTo>
                  <a:pt x="4064934" y="3814815"/>
                  <a:pt x="4067433" y="3815093"/>
                  <a:pt x="4070210" y="3816204"/>
                </a:cubicBezTo>
                <a:cubicBezTo>
                  <a:pt x="4072987" y="3813983"/>
                  <a:pt x="4070488" y="3796766"/>
                  <a:pt x="4066600" y="3790657"/>
                </a:cubicBezTo>
                <a:cubicBezTo>
                  <a:pt x="4062435" y="3783993"/>
                  <a:pt x="4057992" y="3778717"/>
                  <a:pt x="4055215" y="3776773"/>
                </a:cubicBezTo>
                <a:close/>
                <a:moveTo>
                  <a:pt x="2503775" y="3765666"/>
                </a:moveTo>
                <a:cubicBezTo>
                  <a:pt x="2507975" y="3768790"/>
                  <a:pt x="2513528" y="3776357"/>
                  <a:pt x="2521303" y="3790936"/>
                </a:cubicBezTo>
                <a:cubicBezTo>
                  <a:pt x="2527690" y="3803154"/>
                  <a:pt x="2533799" y="3812039"/>
                  <a:pt x="2539353" y="3819815"/>
                </a:cubicBezTo>
                <a:cubicBezTo>
                  <a:pt x="2543795" y="3825646"/>
                  <a:pt x="2547405" y="3831477"/>
                  <a:pt x="2550738" y="3842862"/>
                </a:cubicBezTo>
                <a:cubicBezTo>
                  <a:pt x="2551848" y="3846749"/>
                  <a:pt x="2551571" y="3850637"/>
                  <a:pt x="2551015" y="3851748"/>
                </a:cubicBezTo>
                <a:cubicBezTo>
                  <a:pt x="2536853" y="3873685"/>
                  <a:pt x="2524080" y="3898676"/>
                  <a:pt x="2505475" y="3909228"/>
                </a:cubicBezTo>
                <a:cubicBezTo>
                  <a:pt x="2500755" y="3911449"/>
                  <a:pt x="2497145" y="3917003"/>
                  <a:pt x="2490758" y="3914226"/>
                </a:cubicBezTo>
                <a:cubicBezTo>
                  <a:pt x="2487426" y="3912838"/>
                  <a:pt x="2479373" y="3898121"/>
                  <a:pt x="2472987" y="3885903"/>
                </a:cubicBezTo>
                <a:cubicBezTo>
                  <a:pt x="2469655" y="3879516"/>
                  <a:pt x="2462990" y="3861467"/>
                  <a:pt x="2462157" y="3855913"/>
                </a:cubicBezTo>
                <a:cubicBezTo>
                  <a:pt x="2458547" y="3835087"/>
                  <a:pt x="2456881" y="3817871"/>
                  <a:pt x="2454104" y="3798433"/>
                </a:cubicBezTo>
                <a:cubicBezTo>
                  <a:pt x="2452438" y="3785660"/>
                  <a:pt x="2454104" y="3782050"/>
                  <a:pt x="2457714" y="3782328"/>
                </a:cubicBezTo>
                <a:cubicBezTo>
                  <a:pt x="2459936" y="3782605"/>
                  <a:pt x="2462990" y="3785104"/>
                  <a:pt x="2466322" y="3788436"/>
                </a:cubicBezTo>
                <a:cubicBezTo>
                  <a:pt x="2479929" y="3802043"/>
                  <a:pt x="2488259" y="3801210"/>
                  <a:pt x="2489925" y="3781494"/>
                </a:cubicBezTo>
                <a:cubicBezTo>
                  <a:pt x="2490481" y="3774552"/>
                  <a:pt x="2492147" y="3770109"/>
                  <a:pt x="2494368" y="3767055"/>
                </a:cubicBezTo>
                <a:cubicBezTo>
                  <a:pt x="2496729" y="3763861"/>
                  <a:pt x="2499575" y="3762542"/>
                  <a:pt x="2503775" y="3765666"/>
                </a:cubicBezTo>
                <a:close/>
                <a:moveTo>
                  <a:pt x="2594056" y="3764278"/>
                </a:moveTo>
                <a:lnTo>
                  <a:pt x="2597666" y="3774552"/>
                </a:lnTo>
                <a:lnTo>
                  <a:pt x="2592945" y="3768998"/>
                </a:lnTo>
                <a:close/>
                <a:moveTo>
                  <a:pt x="4777187" y="3745951"/>
                </a:moveTo>
                <a:cubicBezTo>
                  <a:pt x="4778020" y="3747339"/>
                  <a:pt x="4778575" y="3748450"/>
                  <a:pt x="4779408" y="3750116"/>
                </a:cubicBezTo>
                <a:lnTo>
                  <a:pt x="4779686" y="3752893"/>
                </a:lnTo>
                <a:lnTo>
                  <a:pt x="4776076" y="3747895"/>
                </a:lnTo>
                <a:lnTo>
                  <a:pt x="4778575" y="3749561"/>
                </a:lnTo>
                <a:cubicBezTo>
                  <a:pt x="4778020" y="3748172"/>
                  <a:pt x="4777742" y="3747062"/>
                  <a:pt x="4777187" y="3745951"/>
                </a:cubicBezTo>
                <a:close/>
                <a:moveTo>
                  <a:pt x="2895453" y="3744133"/>
                </a:moveTo>
                <a:cubicBezTo>
                  <a:pt x="2903549" y="3748155"/>
                  <a:pt x="2915472" y="3765805"/>
                  <a:pt x="2930050" y="3792046"/>
                </a:cubicBezTo>
                <a:cubicBezTo>
                  <a:pt x="2937270" y="3805097"/>
                  <a:pt x="2944490" y="3825367"/>
                  <a:pt x="2944490" y="3833143"/>
                </a:cubicBezTo>
                <a:cubicBezTo>
                  <a:pt x="2944767" y="3853413"/>
                  <a:pt x="2938936" y="3859244"/>
                  <a:pt x="2928106" y="3851192"/>
                </a:cubicBezTo>
                <a:cubicBezTo>
                  <a:pt x="2923941" y="3848137"/>
                  <a:pt x="2916444" y="3835364"/>
                  <a:pt x="2910057" y="3825367"/>
                </a:cubicBezTo>
                <a:cubicBezTo>
                  <a:pt x="2903115" y="3813983"/>
                  <a:pt x="2897006" y="3807318"/>
                  <a:pt x="2896728" y="3814538"/>
                </a:cubicBezTo>
                <a:cubicBezTo>
                  <a:pt x="2896173" y="3829810"/>
                  <a:pt x="2890064" y="3823979"/>
                  <a:pt x="2875625" y="3793434"/>
                </a:cubicBezTo>
                <a:cubicBezTo>
                  <a:pt x="2868683" y="3779272"/>
                  <a:pt x="2863407" y="3780383"/>
                  <a:pt x="2865906" y="3791490"/>
                </a:cubicBezTo>
                <a:cubicBezTo>
                  <a:pt x="2867849" y="3800654"/>
                  <a:pt x="2869793" y="3809540"/>
                  <a:pt x="2872293" y="3819259"/>
                </a:cubicBezTo>
                <a:cubicBezTo>
                  <a:pt x="2874791" y="3829533"/>
                  <a:pt x="2878401" y="3840640"/>
                  <a:pt x="2881456" y="3851470"/>
                </a:cubicBezTo>
                <a:cubicBezTo>
                  <a:pt x="2886177" y="3868408"/>
                  <a:pt x="2888953" y="3882015"/>
                  <a:pt x="2885899" y="3883403"/>
                </a:cubicBezTo>
                <a:cubicBezTo>
                  <a:pt x="2879235" y="3886180"/>
                  <a:pt x="2871737" y="3887568"/>
                  <a:pt x="2863684" y="3887013"/>
                </a:cubicBezTo>
                <a:cubicBezTo>
                  <a:pt x="2861463" y="3886735"/>
                  <a:pt x="2855909" y="3874795"/>
                  <a:pt x="2852022" y="3863132"/>
                </a:cubicBezTo>
                <a:cubicBezTo>
                  <a:pt x="2847579" y="3849804"/>
                  <a:pt x="2846746" y="3842584"/>
                  <a:pt x="2849800" y="3843972"/>
                </a:cubicBezTo>
                <a:cubicBezTo>
                  <a:pt x="2852299" y="3844805"/>
                  <a:pt x="2855076" y="3846471"/>
                  <a:pt x="2858686" y="3850359"/>
                </a:cubicBezTo>
                <a:cubicBezTo>
                  <a:pt x="2863129" y="3855079"/>
                  <a:pt x="2864240" y="3853136"/>
                  <a:pt x="2861741" y="3842028"/>
                </a:cubicBezTo>
                <a:cubicBezTo>
                  <a:pt x="2858964" y="3828422"/>
                  <a:pt x="2855354" y="3813149"/>
                  <a:pt x="2854521" y="3803431"/>
                </a:cubicBezTo>
                <a:cubicBezTo>
                  <a:pt x="2853132" y="3790380"/>
                  <a:pt x="2852022" y="3776218"/>
                  <a:pt x="2854798" y="3772053"/>
                </a:cubicBezTo>
                <a:cubicBezTo>
                  <a:pt x="2860352" y="3763167"/>
                  <a:pt x="2868405" y="3760112"/>
                  <a:pt x="2875347" y="3754836"/>
                </a:cubicBezTo>
                <a:lnTo>
                  <a:pt x="2876458" y="3757336"/>
                </a:lnTo>
                <a:cubicBezTo>
                  <a:pt x="2880623" y="3753170"/>
                  <a:pt x="2884788" y="3749005"/>
                  <a:pt x="2888675" y="3744840"/>
                </a:cubicBezTo>
                <a:cubicBezTo>
                  <a:pt x="2890480" y="3742966"/>
                  <a:pt x="2892754" y="3742792"/>
                  <a:pt x="2895453" y="3744133"/>
                </a:cubicBezTo>
                <a:close/>
                <a:moveTo>
                  <a:pt x="4281040" y="3713219"/>
                </a:moveTo>
                <a:cubicBezTo>
                  <a:pt x="4279582" y="3711865"/>
                  <a:pt x="4278749" y="3712351"/>
                  <a:pt x="4278749" y="3714850"/>
                </a:cubicBezTo>
                <a:cubicBezTo>
                  <a:pt x="4278749" y="3716794"/>
                  <a:pt x="4280415" y="3722070"/>
                  <a:pt x="4281248" y="3725957"/>
                </a:cubicBezTo>
                <a:cubicBezTo>
                  <a:pt x="4285968" y="3734010"/>
                  <a:pt x="4289023" y="3737620"/>
                  <a:pt x="4289301" y="3733177"/>
                </a:cubicBezTo>
                <a:cubicBezTo>
                  <a:pt x="4289578" y="3731233"/>
                  <a:pt x="4287912" y="3724014"/>
                  <a:pt x="4287079" y="3722625"/>
                </a:cubicBezTo>
                <a:cubicBezTo>
                  <a:pt x="4284580" y="3717766"/>
                  <a:pt x="4282498" y="3714573"/>
                  <a:pt x="4281040" y="3713219"/>
                </a:cubicBezTo>
                <a:close/>
                <a:moveTo>
                  <a:pt x="4762192" y="3712352"/>
                </a:moveTo>
                <a:cubicBezTo>
                  <a:pt x="4763025" y="3712907"/>
                  <a:pt x="4766357" y="3717906"/>
                  <a:pt x="4767468" y="3720405"/>
                </a:cubicBezTo>
                <a:cubicBezTo>
                  <a:pt x="4771078" y="3728735"/>
                  <a:pt x="4774132" y="3737343"/>
                  <a:pt x="4777187" y="3745674"/>
                </a:cubicBezTo>
                <a:cubicBezTo>
                  <a:pt x="4758860" y="3712352"/>
                  <a:pt x="4758027" y="3710131"/>
                  <a:pt x="4762192" y="3712352"/>
                </a:cubicBezTo>
                <a:close/>
                <a:moveTo>
                  <a:pt x="4922137" y="3712073"/>
                </a:moveTo>
                <a:cubicBezTo>
                  <a:pt x="4923248" y="3713184"/>
                  <a:pt x="4925469" y="3717072"/>
                  <a:pt x="4927413" y="3719571"/>
                </a:cubicBezTo>
                <a:cubicBezTo>
                  <a:pt x="4928524" y="3726791"/>
                  <a:pt x="4926857" y="3728179"/>
                  <a:pt x="4922692" y="3722626"/>
                </a:cubicBezTo>
                <a:cubicBezTo>
                  <a:pt x="4922414" y="3722348"/>
                  <a:pt x="4919360" y="3714017"/>
                  <a:pt x="4919360" y="3713184"/>
                </a:cubicBezTo>
                <a:cubicBezTo>
                  <a:pt x="4919638" y="3711241"/>
                  <a:pt x="4920748" y="3710963"/>
                  <a:pt x="4922137" y="3712073"/>
                </a:cubicBezTo>
                <a:close/>
                <a:moveTo>
                  <a:pt x="4136021" y="3702077"/>
                </a:moveTo>
                <a:cubicBezTo>
                  <a:pt x="4134077" y="3702910"/>
                  <a:pt x="4133521" y="3706520"/>
                  <a:pt x="4136576" y="3715961"/>
                </a:cubicBezTo>
                <a:cubicBezTo>
                  <a:pt x="4139630" y="3726235"/>
                  <a:pt x="4147128" y="3735121"/>
                  <a:pt x="4149349" y="3731789"/>
                </a:cubicBezTo>
                <a:cubicBezTo>
                  <a:pt x="4150460" y="3729567"/>
                  <a:pt x="4149905" y="3722348"/>
                  <a:pt x="4145739" y="3713184"/>
                </a:cubicBezTo>
                <a:cubicBezTo>
                  <a:pt x="4141019" y="3702910"/>
                  <a:pt x="4137964" y="3701244"/>
                  <a:pt x="4136021" y="3702077"/>
                </a:cubicBezTo>
                <a:close/>
                <a:moveTo>
                  <a:pt x="2357923" y="3656260"/>
                </a:moveTo>
                <a:cubicBezTo>
                  <a:pt x="2359693" y="3655566"/>
                  <a:pt x="2362331" y="3657093"/>
                  <a:pt x="2365246" y="3659314"/>
                </a:cubicBezTo>
                <a:cubicBezTo>
                  <a:pt x="2368856" y="3662091"/>
                  <a:pt x="2373299" y="3670422"/>
                  <a:pt x="2376353" y="3681529"/>
                </a:cubicBezTo>
                <a:cubicBezTo>
                  <a:pt x="2378853" y="3690415"/>
                  <a:pt x="2381074" y="3700967"/>
                  <a:pt x="2380796" y="3704577"/>
                </a:cubicBezTo>
                <a:cubicBezTo>
                  <a:pt x="2379963" y="3714018"/>
                  <a:pt x="2373299" y="3705687"/>
                  <a:pt x="2364968" y="3692359"/>
                </a:cubicBezTo>
                <a:cubicBezTo>
                  <a:pt x="2363025" y="3689582"/>
                  <a:pt x="2360803" y="3683195"/>
                  <a:pt x="2358582" y="3678475"/>
                </a:cubicBezTo>
                <a:cubicBezTo>
                  <a:pt x="2357749" y="3674587"/>
                  <a:pt x="2356083" y="3669033"/>
                  <a:pt x="2355805" y="3666534"/>
                </a:cubicBezTo>
                <a:cubicBezTo>
                  <a:pt x="2355250" y="3659870"/>
                  <a:pt x="2356152" y="3656954"/>
                  <a:pt x="2357923" y="3656260"/>
                </a:cubicBezTo>
                <a:close/>
                <a:moveTo>
                  <a:pt x="3691452" y="3649317"/>
                </a:moveTo>
                <a:cubicBezTo>
                  <a:pt x="3693396" y="3648484"/>
                  <a:pt x="3697839" y="3654871"/>
                  <a:pt x="3703115" y="3667089"/>
                </a:cubicBezTo>
                <a:cubicBezTo>
                  <a:pt x="3713111" y="3690414"/>
                  <a:pt x="3736159" y="3744285"/>
                  <a:pt x="3745045" y="3756780"/>
                </a:cubicBezTo>
                <a:cubicBezTo>
                  <a:pt x="3753931" y="3768998"/>
                  <a:pt x="3758929" y="3769831"/>
                  <a:pt x="3762539" y="3767332"/>
                </a:cubicBezTo>
                <a:cubicBezTo>
                  <a:pt x="3765315" y="3765388"/>
                  <a:pt x="3766981" y="3760945"/>
                  <a:pt x="3769481" y="3759001"/>
                </a:cubicBezTo>
                <a:cubicBezTo>
                  <a:pt x="3771980" y="3757058"/>
                  <a:pt x="3775312" y="3756780"/>
                  <a:pt x="3778366" y="3755114"/>
                </a:cubicBezTo>
                <a:cubicBezTo>
                  <a:pt x="3780310" y="3754003"/>
                  <a:pt x="3783920" y="3758169"/>
                  <a:pt x="3789751" y="3769554"/>
                </a:cubicBezTo>
                <a:cubicBezTo>
                  <a:pt x="3790029" y="3769276"/>
                  <a:pt x="3791140" y="3775385"/>
                  <a:pt x="3790584" y="3776773"/>
                </a:cubicBezTo>
                <a:cubicBezTo>
                  <a:pt x="3789196" y="3781494"/>
                  <a:pt x="3787808" y="3786770"/>
                  <a:pt x="3785308" y="3788991"/>
                </a:cubicBezTo>
                <a:cubicBezTo>
                  <a:pt x="3778366" y="3794545"/>
                  <a:pt x="3770314" y="3796766"/>
                  <a:pt x="3766704" y="3810373"/>
                </a:cubicBezTo>
                <a:cubicBezTo>
                  <a:pt x="3763094" y="3823424"/>
                  <a:pt x="3753097" y="3821757"/>
                  <a:pt x="3745600" y="3826478"/>
                </a:cubicBezTo>
                <a:cubicBezTo>
                  <a:pt x="3743379" y="3827867"/>
                  <a:pt x="3744767" y="3835919"/>
                  <a:pt x="3750876" y="3849804"/>
                </a:cubicBezTo>
                <a:cubicBezTo>
                  <a:pt x="3755041" y="3859522"/>
                  <a:pt x="3761150" y="3871740"/>
                  <a:pt x="3764205" y="3875628"/>
                </a:cubicBezTo>
                <a:cubicBezTo>
                  <a:pt x="3776423" y="3890623"/>
                  <a:pt x="3780588" y="3882847"/>
                  <a:pt x="3788085" y="3884236"/>
                </a:cubicBezTo>
                <a:cubicBezTo>
                  <a:pt x="3788918" y="3884514"/>
                  <a:pt x="3792250" y="3890067"/>
                  <a:pt x="3794194" y="3893399"/>
                </a:cubicBezTo>
                <a:cubicBezTo>
                  <a:pt x="3794472" y="3896176"/>
                  <a:pt x="3795860" y="3900619"/>
                  <a:pt x="3795305" y="3901175"/>
                </a:cubicBezTo>
                <a:cubicBezTo>
                  <a:pt x="3790307" y="3906173"/>
                  <a:pt x="3785031" y="3910338"/>
                  <a:pt x="3780032" y="3914781"/>
                </a:cubicBezTo>
                <a:cubicBezTo>
                  <a:pt x="3780588" y="3916169"/>
                  <a:pt x="3781143" y="3917558"/>
                  <a:pt x="3781699" y="3918668"/>
                </a:cubicBezTo>
                <a:cubicBezTo>
                  <a:pt x="3776978" y="3921168"/>
                  <a:pt x="3771980" y="3923111"/>
                  <a:pt x="3767259" y="3925888"/>
                </a:cubicBezTo>
                <a:cubicBezTo>
                  <a:pt x="3761428" y="3928943"/>
                  <a:pt x="3753653" y="3926166"/>
                  <a:pt x="3738936" y="3903673"/>
                </a:cubicBezTo>
                <a:cubicBezTo>
                  <a:pt x="3734493" y="3897009"/>
                  <a:pt x="3730883" y="3893677"/>
                  <a:pt x="3727828" y="3891456"/>
                </a:cubicBezTo>
                <a:cubicBezTo>
                  <a:pt x="3714777" y="3881459"/>
                  <a:pt x="3698394" y="3848693"/>
                  <a:pt x="3680345" y="3808151"/>
                </a:cubicBezTo>
                <a:cubicBezTo>
                  <a:pt x="3673403" y="3792601"/>
                  <a:pt x="3666739" y="3771220"/>
                  <a:pt x="3668405" y="3767610"/>
                </a:cubicBezTo>
                <a:cubicBezTo>
                  <a:pt x="3669515" y="3764833"/>
                  <a:pt x="3670904" y="3762611"/>
                  <a:pt x="3672015" y="3760112"/>
                </a:cubicBezTo>
                <a:cubicBezTo>
                  <a:pt x="3674791" y="3753448"/>
                  <a:pt x="3677013" y="3744285"/>
                  <a:pt x="3680900" y="3740119"/>
                </a:cubicBezTo>
                <a:cubicBezTo>
                  <a:pt x="3683955" y="3736787"/>
                  <a:pt x="3689786" y="3739286"/>
                  <a:pt x="3693951" y="3738453"/>
                </a:cubicBezTo>
                <a:cubicBezTo>
                  <a:pt x="3695062" y="3738175"/>
                  <a:pt x="3695062" y="3735676"/>
                  <a:pt x="3694507" y="3732067"/>
                </a:cubicBezTo>
                <a:cubicBezTo>
                  <a:pt x="3690341" y="3704298"/>
                  <a:pt x="3702560" y="3720404"/>
                  <a:pt x="3714222" y="3733733"/>
                </a:cubicBezTo>
                <a:cubicBezTo>
                  <a:pt x="3718942" y="3739286"/>
                  <a:pt x="3704503" y="3698745"/>
                  <a:pt x="3695895" y="3671532"/>
                </a:cubicBezTo>
                <a:cubicBezTo>
                  <a:pt x="3692008" y="3659314"/>
                  <a:pt x="3689508" y="3650151"/>
                  <a:pt x="3691452" y="3649317"/>
                </a:cubicBezTo>
                <a:close/>
                <a:moveTo>
                  <a:pt x="2488259" y="3646541"/>
                </a:moveTo>
                <a:cubicBezTo>
                  <a:pt x="2488814" y="3645152"/>
                  <a:pt x="2490480" y="3646541"/>
                  <a:pt x="2492146" y="3648762"/>
                </a:cubicBezTo>
                <a:cubicBezTo>
                  <a:pt x="2496312" y="3654038"/>
                  <a:pt x="2499089" y="3662647"/>
                  <a:pt x="2499922" y="3672365"/>
                </a:cubicBezTo>
                <a:cubicBezTo>
                  <a:pt x="2501032" y="3682917"/>
                  <a:pt x="2504642" y="3698745"/>
                  <a:pt x="2501032" y="3699023"/>
                </a:cubicBezTo>
                <a:cubicBezTo>
                  <a:pt x="2500199" y="3699300"/>
                  <a:pt x="2497422" y="3694024"/>
                  <a:pt x="2495479" y="3690970"/>
                </a:cubicBezTo>
                <a:cubicBezTo>
                  <a:pt x="2489647" y="3669866"/>
                  <a:pt x="2486315" y="3653483"/>
                  <a:pt x="2488259" y="3646541"/>
                </a:cubicBezTo>
                <a:close/>
                <a:moveTo>
                  <a:pt x="4592321" y="3636058"/>
                </a:moveTo>
                <a:cubicBezTo>
                  <a:pt x="4593848" y="3637516"/>
                  <a:pt x="4596000" y="3640709"/>
                  <a:pt x="4598638" y="3645430"/>
                </a:cubicBezTo>
                <a:cubicBezTo>
                  <a:pt x="4599193" y="3646541"/>
                  <a:pt x="4600859" y="3653483"/>
                  <a:pt x="4600859" y="3655705"/>
                </a:cubicBezTo>
                <a:cubicBezTo>
                  <a:pt x="4600859" y="3661258"/>
                  <a:pt x="4597804" y="3658204"/>
                  <a:pt x="4591973" y="3647374"/>
                </a:cubicBezTo>
                <a:cubicBezTo>
                  <a:pt x="4591140" y="3644042"/>
                  <a:pt x="4589752" y="3638766"/>
                  <a:pt x="4589752" y="3637100"/>
                </a:cubicBezTo>
                <a:cubicBezTo>
                  <a:pt x="4589891" y="3634878"/>
                  <a:pt x="4590794" y="3634601"/>
                  <a:pt x="4592321" y="3636058"/>
                </a:cubicBezTo>
                <a:close/>
                <a:moveTo>
                  <a:pt x="4554556" y="3622590"/>
                </a:moveTo>
                <a:cubicBezTo>
                  <a:pt x="4557888" y="3625367"/>
                  <a:pt x="4562401" y="3631129"/>
                  <a:pt x="4567260" y="3638210"/>
                </a:cubicBezTo>
                <a:cubicBezTo>
                  <a:pt x="4569204" y="3640987"/>
                  <a:pt x="4572258" y="3647929"/>
                  <a:pt x="4574202" y="3652927"/>
                </a:cubicBezTo>
                <a:cubicBezTo>
                  <a:pt x="4576146" y="3657093"/>
                  <a:pt x="4578645" y="3664868"/>
                  <a:pt x="4578367" y="3665145"/>
                </a:cubicBezTo>
                <a:cubicBezTo>
                  <a:pt x="4573924" y="3668478"/>
                  <a:pt x="4569204" y="3670699"/>
                  <a:pt x="4564483" y="3673198"/>
                </a:cubicBezTo>
                <a:lnTo>
                  <a:pt x="4564761" y="3673476"/>
                </a:lnTo>
                <a:cubicBezTo>
                  <a:pt x="4561984" y="3675142"/>
                  <a:pt x="4559207" y="3676530"/>
                  <a:pt x="4556152" y="3677919"/>
                </a:cubicBezTo>
                <a:cubicBezTo>
                  <a:pt x="4555319" y="3678196"/>
                  <a:pt x="4553931" y="3677919"/>
                  <a:pt x="4552820" y="3677919"/>
                </a:cubicBezTo>
                <a:cubicBezTo>
                  <a:pt x="4548655" y="3678474"/>
                  <a:pt x="4544212" y="3669033"/>
                  <a:pt x="4545323" y="3662646"/>
                </a:cubicBezTo>
                <a:cubicBezTo>
                  <a:pt x="4547267" y="3651539"/>
                  <a:pt x="4548377" y="3639043"/>
                  <a:pt x="4548933" y="3624882"/>
                </a:cubicBezTo>
                <a:cubicBezTo>
                  <a:pt x="4549072" y="3620022"/>
                  <a:pt x="4551224" y="3619814"/>
                  <a:pt x="4554556" y="3622590"/>
                </a:cubicBezTo>
                <a:close/>
                <a:moveTo>
                  <a:pt x="3572605" y="3607110"/>
                </a:moveTo>
                <a:cubicBezTo>
                  <a:pt x="3575104" y="3607943"/>
                  <a:pt x="3577325" y="3607665"/>
                  <a:pt x="3579825" y="3609054"/>
                </a:cubicBezTo>
                <a:cubicBezTo>
                  <a:pt x="3581213" y="3609887"/>
                  <a:pt x="3583712" y="3614052"/>
                  <a:pt x="3585656" y="3616829"/>
                </a:cubicBezTo>
                <a:cubicBezTo>
                  <a:pt x="3586767" y="3621272"/>
                  <a:pt x="3589266" y="3628491"/>
                  <a:pt x="3588988" y="3629880"/>
                </a:cubicBezTo>
                <a:cubicBezTo>
                  <a:pt x="3586767" y="3645152"/>
                  <a:pt x="3596208" y="3690414"/>
                  <a:pt x="3597041" y="3712351"/>
                </a:cubicBezTo>
                <a:cubicBezTo>
                  <a:pt x="3597041" y="3714850"/>
                  <a:pt x="3595653" y="3714573"/>
                  <a:pt x="3593986" y="3712907"/>
                </a:cubicBezTo>
                <a:cubicBezTo>
                  <a:pt x="3592320" y="3711518"/>
                  <a:pt x="3576492" y="3673754"/>
                  <a:pt x="3574271" y="3669588"/>
                </a:cubicBezTo>
                <a:cubicBezTo>
                  <a:pt x="3570106" y="3662369"/>
                  <a:pt x="3565108" y="3649595"/>
                  <a:pt x="3563997" y="3641820"/>
                </a:cubicBezTo>
                <a:cubicBezTo>
                  <a:pt x="3560664" y="3616551"/>
                  <a:pt x="3568440" y="3615440"/>
                  <a:pt x="3572605" y="3607110"/>
                </a:cubicBezTo>
                <a:close/>
                <a:moveTo>
                  <a:pt x="5012383" y="3601557"/>
                </a:moveTo>
                <a:cubicBezTo>
                  <a:pt x="5015437" y="3602390"/>
                  <a:pt x="5017659" y="3602112"/>
                  <a:pt x="5020713" y="3604056"/>
                </a:cubicBezTo>
                <a:cubicBezTo>
                  <a:pt x="5021824" y="3604889"/>
                  <a:pt x="5025156" y="3610443"/>
                  <a:pt x="5027933" y="3614886"/>
                </a:cubicBezTo>
                <a:cubicBezTo>
                  <a:pt x="5032098" y="3622105"/>
                  <a:pt x="5035153" y="3630991"/>
                  <a:pt x="5035153" y="3637378"/>
                </a:cubicBezTo>
                <a:cubicBezTo>
                  <a:pt x="5035153" y="3647374"/>
                  <a:pt x="5033764" y="3654316"/>
                  <a:pt x="5027100" y="3650151"/>
                </a:cubicBezTo>
                <a:cubicBezTo>
                  <a:pt x="5015993" y="3642932"/>
                  <a:pt x="5008218" y="3643764"/>
                  <a:pt x="5001831" y="3647652"/>
                </a:cubicBezTo>
                <a:cubicBezTo>
                  <a:pt x="5000998" y="3648207"/>
                  <a:pt x="4999054" y="3646541"/>
                  <a:pt x="4996833" y="3643487"/>
                </a:cubicBezTo>
                <a:cubicBezTo>
                  <a:pt x="4994056" y="3639322"/>
                  <a:pt x="4991834" y="3631546"/>
                  <a:pt x="4995167" y="3631824"/>
                </a:cubicBezTo>
                <a:cubicBezTo>
                  <a:pt x="5006274" y="3632935"/>
                  <a:pt x="5006552" y="3610998"/>
                  <a:pt x="5012383" y="3601557"/>
                </a:cubicBezTo>
                <a:close/>
                <a:moveTo>
                  <a:pt x="3122865" y="3586353"/>
                </a:moveTo>
                <a:cubicBezTo>
                  <a:pt x="3123455" y="3585520"/>
                  <a:pt x="3124844" y="3586561"/>
                  <a:pt x="3126926" y="3589616"/>
                </a:cubicBezTo>
                <a:cubicBezTo>
                  <a:pt x="3128592" y="3591837"/>
                  <a:pt x="3131647" y="3597113"/>
                  <a:pt x="3133035" y="3601001"/>
                </a:cubicBezTo>
                <a:cubicBezTo>
                  <a:pt x="3134423" y="3604888"/>
                  <a:pt x="3148030" y="3643486"/>
                  <a:pt x="3148030" y="3645708"/>
                </a:cubicBezTo>
                <a:cubicBezTo>
                  <a:pt x="3148030" y="3651261"/>
                  <a:pt x="3132480" y="3615440"/>
                  <a:pt x="3128037" y="3606277"/>
                </a:cubicBezTo>
                <a:cubicBezTo>
                  <a:pt x="3126371" y="3603222"/>
                  <a:pt x="3124427" y="3597113"/>
                  <a:pt x="3123594" y="3594337"/>
                </a:cubicBezTo>
                <a:cubicBezTo>
                  <a:pt x="3122483" y="3589894"/>
                  <a:pt x="3122275" y="3587186"/>
                  <a:pt x="3122865" y="3586353"/>
                </a:cubicBezTo>
                <a:close/>
                <a:moveTo>
                  <a:pt x="4710543" y="3578787"/>
                </a:moveTo>
                <a:lnTo>
                  <a:pt x="4714708" y="3584341"/>
                </a:lnTo>
                <a:lnTo>
                  <a:pt x="4714430" y="3588228"/>
                </a:lnTo>
                <a:close/>
                <a:moveTo>
                  <a:pt x="3943379" y="3563341"/>
                </a:moveTo>
                <a:cubicBezTo>
                  <a:pt x="3947544" y="3565528"/>
                  <a:pt x="3952750" y="3570456"/>
                  <a:pt x="3958859" y="3577954"/>
                </a:cubicBezTo>
                <a:cubicBezTo>
                  <a:pt x="3964135" y="3584341"/>
                  <a:pt x="3968578" y="3593782"/>
                  <a:pt x="3969689" y="3600724"/>
                </a:cubicBezTo>
                <a:cubicBezTo>
                  <a:pt x="3970522" y="3604334"/>
                  <a:pt x="3971078" y="3608777"/>
                  <a:pt x="3969967" y="3608221"/>
                </a:cubicBezTo>
                <a:cubicBezTo>
                  <a:pt x="3967190" y="3606555"/>
                  <a:pt x="3964413" y="3604889"/>
                  <a:pt x="3962192" y="3603501"/>
                </a:cubicBezTo>
                <a:cubicBezTo>
                  <a:pt x="3959970" y="3601835"/>
                  <a:pt x="3958582" y="3601001"/>
                  <a:pt x="3958582" y="3601001"/>
                </a:cubicBezTo>
                <a:cubicBezTo>
                  <a:pt x="3947752" y="3589617"/>
                  <a:pt x="3944143" y="3586284"/>
                  <a:pt x="3940255" y="3582397"/>
                </a:cubicBezTo>
                <a:cubicBezTo>
                  <a:pt x="3934701" y="3576288"/>
                  <a:pt x="3931925" y="3569068"/>
                  <a:pt x="3934146" y="3565181"/>
                </a:cubicBezTo>
                <a:cubicBezTo>
                  <a:pt x="3936090" y="3561710"/>
                  <a:pt x="3939213" y="3561154"/>
                  <a:pt x="3943379" y="3563341"/>
                </a:cubicBezTo>
                <a:close/>
                <a:moveTo>
                  <a:pt x="4726371" y="3556850"/>
                </a:moveTo>
                <a:cubicBezTo>
                  <a:pt x="4730259" y="3565736"/>
                  <a:pt x="4731647" y="3570456"/>
                  <a:pt x="4728871" y="3567957"/>
                </a:cubicBezTo>
                <a:cubicBezTo>
                  <a:pt x="4728593" y="3567957"/>
                  <a:pt x="4724983" y="3559349"/>
                  <a:pt x="4724983" y="3558516"/>
                </a:cubicBezTo>
                <a:cubicBezTo>
                  <a:pt x="4724983" y="3557128"/>
                  <a:pt x="4725538" y="3557128"/>
                  <a:pt x="4726371" y="3556850"/>
                </a:cubicBezTo>
                <a:close/>
                <a:moveTo>
                  <a:pt x="3636472" y="3541300"/>
                </a:moveTo>
                <a:lnTo>
                  <a:pt x="3636589" y="3541827"/>
                </a:lnTo>
                <a:lnTo>
                  <a:pt x="3636356" y="3541516"/>
                </a:lnTo>
                <a:close/>
                <a:moveTo>
                  <a:pt x="3636194" y="3541300"/>
                </a:moveTo>
                <a:lnTo>
                  <a:pt x="3636356" y="3541516"/>
                </a:lnTo>
                <a:lnTo>
                  <a:pt x="3636353" y="3541522"/>
                </a:lnTo>
                <a:close/>
                <a:moveTo>
                  <a:pt x="2641262" y="3532414"/>
                </a:moveTo>
                <a:cubicBezTo>
                  <a:pt x="2626545" y="3528526"/>
                  <a:pt x="2632098" y="3579342"/>
                  <a:pt x="2625156" y="3599891"/>
                </a:cubicBezTo>
                <a:cubicBezTo>
                  <a:pt x="2635708" y="3604333"/>
                  <a:pt x="2646260" y="3609609"/>
                  <a:pt x="2656534" y="3613219"/>
                </a:cubicBezTo>
                <a:cubicBezTo>
                  <a:pt x="2662921" y="3615441"/>
                  <a:pt x="2665142" y="3606555"/>
                  <a:pt x="2665698" y="3594059"/>
                </a:cubicBezTo>
                <a:cubicBezTo>
                  <a:pt x="2665698" y="3591560"/>
                  <a:pt x="2665420" y="3586839"/>
                  <a:pt x="2664031" y="3582674"/>
                </a:cubicBezTo>
                <a:cubicBezTo>
                  <a:pt x="2660977" y="3574066"/>
                  <a:pt x="2644038" y="3532969"/>
                  <a:pt x="2641262" y="3532414"/>
                </a:cubicBezTo>
                <a:close/>
                <a:moveTo>
                  <a:pt x="3443831" y="3508464"/>
                </a:moveTo>
                <a:cubicBezTo>
                  <a:pt x="3452786" y="3506659"/>
                  <a:pt x="3462782" y="3507561"/>
                  <a:pt x="3473195" y="3509366"/>
                </a:cubicBezTo>
                <a:cubicBezTo>
                  <a:pt x="3475694" y="3509922"/>
                  <a:pt x="3479859" y="3515198"/>
                  <a:pt x="3483747" y="3520196"/>
                </a:cubicBezTo>
                <a:cubicBezTo>
                  <a:pt x="3485413" y="3522417"/>
                  <a:pt x="3489023" y="3529359"/>
                  <a:pt x="3490967" y="3534357"/>
                </a:cubicBezTo>
                <a:cubicBezTo>
                  <a:pt x="3494854" y="3544354"/>
                  <a:pt x="3497909" y="3556850"/>
                  <a:pt x="3495132" y="3555184"/>
                </a:cubicBezTo>
                <a:cubicBezTo>
                  <a:pt x="3461810" y="3534080"/>
                  <a:pt x="3446538" y="3559349"/>
                  <a:pt x="3423212" y="3563514"/>
                </a:cubicBezTo>
                <a:cubicBezTo>
                  <a:pt x="3413216" y="3565180"/>
                  <a:pt x="3415715" y="3594615"/>
                  <a:pt x="3414604" y="3616274"/>
                </a:cubicBezTo>
                <a:cubicBezTo>
                  <a:pt x="3414604" y="3617940"/>
                  <a:pt x="3416270" y="3624882"/>
                  <a:pt x="3418214" y="3628492"/>
                </a:cubicBezTo>
                <a:cubicBezTo>
                  <a:pt x="3420436" y="3633490"/>
                  <a:pt x="3423490" y="3638488"/>
                  <a:pt x="3425434" y="3641543"/>
                </a:cubicBezTo>
                <a:cubicBezTo>
                  <a:pt x="3436541" y="3657926"/>
                  <a:pt x="3457090" y="3696524"/>
                  <a:pt x="3462643" y="3695691"/>
                </a:cubicBezTo>
                <a:cubicBezTo>
                  <a:pt x="3475417" y="3693469"/>
                  <a:pt x="3475139" y="3657371"/>
                  <a:pt x="3488190" y="3655704"/>
                </a:cubicBezTo>
                <a:cubicBezTo>
                  <a:pt x="3488190" y="3655704"/>
                  <a:pt x="3489578" y="3658204"/>
                  <a:pt x="3491244" y="3662091"/>
                </a:cubicBezTo>
                <a:cubicBezTo>
                  <a:pt x="3493188" y="3665979"/>
                  <a:pt x="3495410" y="3670977"/>
                  <a:pt x="3497631" y="3676253"/>
                </a:cubicBezTo>
                <a:cubicBezTo>
                  <a:pt x="3502352" y="3686805"/>
                  <a:pt x="3507072" y="3697912"/>
                  <a:pt x="3508183" y="3700134"/>
                </a:cubicBezTo>
                <a:cubicBezTo>
                  <a:pt x="3512070" y="3707076"/>
                  <a:pt x="3514847" y="3716239"/>
                  <a:pt x="3514570" y="3722903"/>
                </a:cubicBezTo>
                <a:cubicBezTo>
                  <a:pt x="3514292" y="3727624"/>
                  <a:pt x="3513181" y="3730401"/>
                  <a:pt x="3511515" y="3732067"/>
                </a:cubicBezTo>
                <a:cubicBezTo>
                  <a:pt x="3504851" y="3738731"/>
                  <a:pt x="3499297" y="3747895"/>
                  <a:pt x="3490967" y="3749839"/>
                </a:cubicBezTo>
                <a:cubicBezTo>
                  <a:pt x="3470141" y="3754837"/>
                  <a:pt x="3454590" y="3773441"/>
                  <a:pt x="3438207" y="3790380"/>
                </a:cubicBezTo>
                <a:cubicBezTo>
                  <a:pt x="3428488" y="3800376"/>
                  <a:pt x="3418770" y="3810373"/>
                  <a:pt x="3403775" y="3807596"/>
                </a:cubicBezTo>
                <a:cubicBezTo>
                  <a:pt x="3390446" y="3805097"/>
                  <a:pt x="3384615" y="3822869"/>
                  <a:pt x="3368787" y="3814261"/>
                </a:cubicBezTo>
                <a:cubicBezTo>
                  <a:pt x="3365455" y="3812317"/>
                  <a:pt x="3361012" y="3804264"/>
                  <a:pt x="3356291" y="3789824"/>
                </a:cubicBezTo>
                <a:cubicBezTo>
                  <a:pt x="3354903" y="3785104"/>
                  <a:pt x="3353237" y="3779273"/>
                  <a:pt x="3352959" y="3776774"/>
                </a:cubicBezTo>
                <a:cubicBezTo>
                  <a:pt x="3350460" y="3749283"/>
                  <a:pt x="3357680" y="3744563"/>
                  <a:pt x="3367121" y="3745395"/>
                </a:cubicBezTo>
                <a:cubicBezTo>
                  <a:pt x="3374063" y="3745951"/>
                  <a:pt x="3380450" y="3744285"/>
                  <a:pt x="3380172" y="3727346"/>
                </a:cubicBezTo>
                <a:cubicBezTo>
                  <a:pt x="3380172" y="3720404"/>
                  <a:pt x="3373230" y="3696801"/>
                  <a:pt x="3367121" y="3684861"/>
                </a:cubicBezTo>
                <a:cubicBezTo>
                  <a:pt x="3357402" y="3665979"/>
                  <a:pt x="3332966" y="3609887"/>
                  <a:pt x="3328801" y="3612108"/>
                </a:cubicBezTo>
                <a:cubicBezTo>
                  <a:pt x="3309641" y="3621550"/>
                  <a:pt x="3304643" y="3667089"/>
                  <a:pt x="3286038" y="3677919"/>
                </a:cubicBezTo>
                <a:cubicBezTo>
                  <a:pt x="3282428" y="3696801"/>
                  <a:pt x="3270488" y="3695968"/>
                  <a:pt x="3257159" y="3699578"/>
                </a:cubicBezTo>
                <a:cubicBezTo>
                  <a:pt x="3253827" y="3702910"/>
                  <a:pt x="3248551" y="3709852"/>
                  <a:pt x="3242164" y="3714018"/>
                </a:cubicBezTo>
                <a:cubicBezTo>
                  <a:pt x="3222171" y="3727346"/>
                  <a:pt x="3201900" y="3739842"/>
                  <a:pt x="3181630" y="3752615"/>
                </a:cubicBezTo>
                <a:cubicBezTo>
                  <a:pt x="3180519" y="3753171"/>
                  <a:pt x="3179131" y="3752615"/>
                  <a:pt x="3178020" y="3752337"/>
                </a:cubicBezTo>
                <a:cubicBezTo>
                  <a:pt x="3171078" y="3751227"/>
                  <a:pt x="3159693" y="3731234"/>
                  <a:pt x="3147197" y="3704299"/>
                </a:cubicBezTo>
                <a:cubicBezTo>
                  <a:pt x="3143310" y="3695968"/>
                  <a:pt x="3137478" y="3681529"/>
                  <a:pt x="3136090" y="3675420"/>
                </a:cubicBezTo>
                <a:cubicBezTo>
                  <a:pt x="3133868" y="3665423"/>
                  <a:pt x="3138311" y="3672365"/>
                  <a:pt x="3144420" y="3683473"/>
                </a:cubicBezTo>
                <a:cubicBezTo>
                  <a:pt x="3148586" y="3690970"/>
                  <a:pt x="3153306" y="3696801"/>
                  <a:pt x="3155250" y="3696524"/>
                </a:cubicBezTo>
                <a:cubicBezTo>
                  <a:pt x="3174965" y="3694857"/>
                  <a:pt x="3189960" y="3680696"/>
                  <a:pt x="3213008" y="3687082"/>
                </a:cubicBezTo>
                <a:cubicBezTo>
                  <a:pt x="3220227" y="3673476"/>
                  <a:pt x="3215507" y="3629047"/>
                  <a:pt x="3221060" y="3612108"/>
                </a:cubicBezTo>
                <a:cubicBezTo>
                  <a:pt x="3224670" y="3601001"/>
                  <a:pt x="3228835" y="3591560"/>
                  <a:pt x="3237999" y="3594615"/>
                </a:cubicBezTo>
                <a:cubicBezTo>
                  <a:pt x="3248551" y="3598224"/>
                  <a:pt x="3246329" y="3570456"/>
                  <a:pt x="3252716" y="3563792"/>
                </a:cubicBezTo>
                <a:cubicBezTo>
                  <a:pt x="3258270" y="3558238"/>
                  <a:pt x="3262157" y="3547686"/>
                  <a:pt x="3276041" y="3563514"/>
                </a:cubicBezTo>
                <a:cubicBezTo>
                  <a:pt x="3279374" y="3567402"/>
                  <a:pt x="3282150" y="3567402"/>
                  <a:pt x="3282983" y="3564347"/>
                </a:cubicBezTo>
                <a:cubicBezTo>
                  <a:pt x="3285482" y="3554073"/>
                  <a:pt x="3290481" y="3549352"/>
                  <a:pt x="3294368" y="3542133"/>
                </a:cubicBezTo>
                <a:cubicBezTo>
                  <a:pt x="3302421" y="3527415"/>
                  <a:pt x="3313806" y="3523528"/>
                  <a:pt x="3339075" y="3555462"/>
                </a:cubicBezTo>
                <a:cubicBezTo>
                  <a:pt x="3350460" y="3569623"/>
                  <a:pt x="3359901" y="3574344"/>
                  <a:pt x="3359901" y="3557683"/>
                </a:cubicBezTo>
                <a:cubicBezTo>
                  <a:pt x="3359901" y="3538523"/>
                  <a:pt x="3366843" y="3537690"/>
                  <a:pt x="3376284" y="3541022"/>
                </a:cubicBezTo>
                <a:cubicBezTo>
                  <a:pt x="3395722" y="3547686"/>
                  <a:pt x="3409884" y="3539634"/>
                  <a:pt x="3420713" y="3523806"/>
                </a:cubicBezTo>
                <a:cubicBezTo>
                  <a:pt x="3426961" y="3514781"/>
                  <a:pt x="3434875" y="3510269"/>
                  <a:pt x="3443831" y="3508464"/>
                </a:cubicBezTo>
                <a:close/>
                <a:moveTo>
                  <a:pt x="4159067" y="3493261"/>
                </a:moveTo>
                <a:lnTo>
                  <a:pt x="4162955" y="3503535"/>
                </a:lnTo>
                <a:lnTo>
                  <a:pt x="4157957" y="3498259"/>
                </a:lnTo>
                <a:close/>
                <a:moveTo>
                  <a:pt x="4191001" y="3467714"/>
                </a:moveTo>
                <a:cubicBezTo>
                  <a:pt x="4193778" y="3469658"/>
                  <a:pt x="4197665" y="3474656"/>
                  <a:pt x="4201275" y="3478266"/>
                </a:cubicBezTo>
                <a:cubicBezTo>
                  <a:pt x="4204330" y="3489096"/>
                  <a:pt x="4204885" y="3494372"/>
                  <a:pt x="4202386" y="3494650"/>
                </a:cubicBezTo>
                <a:cubicBezTo>
                  <a:pt x="4200720" y="3497149"/>
                  <a:pt x="4196554" y="3493816"/>
                  <a:pt x="4192389" y="3483542"/>
                </a:cubicBezTo>
                <a:cubicBezTo>
                  <a:pt x="4187391" y="3472157"/>
                  <a:pt x="4187391" y="3465215"/>
                  <a:pt x="4191001" y="3467714"/>
                </a:cubicBezTo>
                <a:close/>
                <a:moveTo>
                  <a:pt x="4040394" y="3466916"/>
                </a:moveTo>
                <a:cubicBezTo>
                  <a:pt x="4048968" y="3468339"/>
                  <a:pt x="4058687" y="3472713"/>
                  <a:pt x="4069655" y="3480210"/>
                </a:cubicBezTo>
                <a:cubicBezTo>
                  <a:pt x="4077430" y="3485486"/>
                  <a:pt x="4082428" y="3483265"/>
                  <a:pt x="4089092" y="3485486"/>
                </a:cubicBezTo>
                <a:cubicBezTo>
                  <a:pt x="4092147" y="3486597"/>
                  <a:pt x="4096868" y="3494094"/>
                  <a:pt x="4101310" y="3503813"/>
                </a:cubicBezTo>
                <a:cubicBezTo>
                  <a:pt x="4107419" y="3517142"/>
                  <a:pt x="4113528" y="3539912"/>
                  <a:pt x="4111584" y="3542411"/>
                </a:cubicBezTo>
                <a:cubicBezTo>
                  <a:pt x="4110196" y="3544355"/>
                  <a:pt x="4109641" y="3548798"/>
                  <a:pt x="4107142" y="3548242"/>
                </a:cubicBezTo>
                <a:cubicBezTo>
                  <a:pt x="4099366" y="3546576"/>
                  <a:pt x="4091592" y="3544077"/>
                  <a:pt x="4083261" y="3540467"/>
                </a:cubicBezTo>
                <a:cubicBezTo>
                  <a:pt x="4059658" y="3530193"/>
                  <a:pt x="4034389" y="3515753"/>
                  <a:pt x="4021060" y="3531581"/>
                </a:cubicBezTo>
                <a:cubicBezTo>
                  <a:pt x="4018839" y="3534358"/>
                  <a:pt x="4014396" y="3532692"/>
                  <a:pt x="4009953" y="3529638"/>
                </a:cubicBezTo>
                <a:cubicBezTo>
                  <a:pt x="4001067" y="3523529"/>
                  <a:pt x="3991071" y="3515476"/>
                  <a:pt x="3981352" y="3507423"/>
                </a:cubicBezTo>
                <a:cubicBezTo>
                  <a:pt x="3981074" y="3507145"/>
                  <a:pt x="3976909" y="3497149"/>
                  <a:pt x="3976909" y="3496871"/>
                </a:cubicBezTo>
                <a:cubicBezTo>
                  <a:pt x="3977465" y="3492428"/>
                  <a:pt x="3977187" y="3486875"/>
                  <a:pt x="3979131" y="3485764"/>
                </a:cubicBezTo>
                <a:cubicBezTo>
                  <a:pt x="3987461" y="3480766"/>
                  <a:pt x="3996069" y="3476878"/>
                  <a:pt x="4004677" y="3472435"/>
                </a:cubicBezTo>
                <a:cubicBezTo>
                  <a:pt x="4005233" y="3474101"/>
                  <a:pt x="4006066" y="3475490"/>
                  <a:pt x="4006621" y="3477156"/>
                </a:cubicBezTo>
                <a:cubicBezTo>
                  <a:pt x="4010508" y="3475212"/>
                  <a:pt x="4014396" y="3473824"/>
                  <a:pt x="4018006" y="3471324"/>
                </a:cubicBezTo>
                <a:cubicBezTo>
                  <a:pt x="4024393" y="3467020"/>
                  <a:pt x="4031821" y="3465493"/>
                  <a:pt x="4040394" y="3466916"/>
                </a:cubicBezTo>
                <a:close/>
                <a:moveTo>
                  <a:pt x="3706482" y="3465562"/>
                </a:moveTo>
                <a:cubicBezTo>
                  <a:pt x="3706517" y="3467436"/>
                  <a:pt x="3707975" y="3472018"/>
                  <a:pt x="3710891" y="3479099"/>
                </a:cubicBezTo>
                <a:cubicBezTo>
                  <a:pt x="3712001" y="3481876"/>
                  <a:pt x="3715056" y="3486041"/>
                  <a:pt x="3715889" y="3486041"/>
                </a:cubicBezTo>
                <a:cubicBezTo>
                  <a:pt x="3716722" y="3486041"/>
                  <a:pt x="3715889" y="3481598"/>
                  <a:pt x="3715889" y="3479099"/>
                </a:cubicBezTo>
                <a:cubicBezTo>
                  <a:pt x="3714223" y="3475489"/>
                  <a:pt x="3712001" y="3469936"/>
                  <a:pt x="3710613" y="3468270"/>
                </a:cubicBezTo>
                <a:cubicBezTo>
                  <a:pt x="3707836" y="3464521"/>
                  <a:pt x="3706448" y="3463688"/>
                  <a:pt x="3706482" y="3465562"/>
                </a:cubicBezTo>
                <a:close/>
                <a:moveTo>
                  <a:pt x="3728385" y="3455497"/>
                </a:moveTo>
                <a:cubicBezTo>
                  <a:pt x="3727829" y="3456329"/>
                  <a:pt x="3727829" y="3459384"/>
                  <a:pt x="3728662" y="3463271"/>
                </a:cubicBezTo>
                <a:cubicBezTo>
                  <a:pt x="3730328" y="3471602"/>
                  <a:pt x="3734771" y="3480210"/>
                  <a:pt x="3738659" y="3482987"/>
                </a:cubicBezTo>
                <a:cubicBezTo>
                  <a:pt x="3741158" y="3484653"/>
                  <a:pt x="3742269" y="3482431"/>
                  <a:pt x="3743657" y="3481043"/>
                </a:cubicBezTo>
                <a:cubicBezTo>
                  <a:pt x="3744213" y="3482154"/>
                  <a:pt x="3744490" y="3482987"/>
                  <a:pt x="3745045" y="3484375"/>
                </a:cubicBezTo>
                <a:lnTo>
                  <a:pt x="3744213" y="3480488"/>
                </a:lnTo>
                <a:cubicBezTo>
                  <a:pt x="3743935" y="3480488"/>
                  <a:pt x="3743935" y="3480765"/>
                  <a:pt x="3743657" y="3481043"/>
                </a:cubicBezTo>
                <a:cubicBezTo>
                  <a:pt x="3733938" y="3458551"/>
                  <a:pt x="3730606" y="3452720"/>
                  <a:pt x="3728385" y="3455497"/>
                </a:cubicBezTo>
                <a:close/>
                <a:moveTo>
                  <a:pt x="2952542" y="3433282"/>
                </a:moveTo>
                <a:cubicBezTo>
                  <a:pt x="2951432" y="3432449"/>
                  <a:pt x="2950876" y="3434670"/>
                  <a:pt x="2951154" y="3437447"/>
                </a:cubicBezTo>
                <a:cubicBezTo>
                  <a:pt x="2951154" y="3438557"/>
                  <a:pt x="2953653" y="3444389"/>
                  <a:pt x="2955042" y="3447999"/>
                </a:cubicBezTo>
                <a:cubicBezTo>
                  <a:pt x="2956430" y="3449387"/>
                  <a:pt x="2958929" y="3452719"/>
                  <a:pt x="2959484" y="3451609"/>
                </a:cubicBezTo>
                <a:cubicBezTo>
                  <a:pt x="2959762" y="3450776"/>
                  <a:pt x="2958652" y="3445777"/>
                  <a:pt x="2958374" y="3442445"/>
                </a:cubicBezTo>
                <a:cubicBezTo>
                  <a:pt x="2956430" y="3439113"/>
                  <a:pt x="2953653" y="3434115"/>
                  <a:pt x="2952542" y="3433282"/>
                </a:cubicBezTo>
                <a:close/>
                <a:moveTo>
                  <a:pt x="2759902" y="3430191"/>
                </a:moveTo>
                <a:lnTo>
                  <a:pt x="2760594" y="3430786"/>
                </a:lnTo>
                <a:lnTo>
                  <a:pt x="2762331" y="3435781"/>
                </a:lnTo>
                <a:lnTo>
                  <a:pt x="2759276" y="3430505"/>
                </a:lnTo>
                <a:close/>
                <a:moveTo>
                  <a:pt x="3156916" y="3422452"/>
                </a:moveTo>
                <a:lnTo>
                  <a:pt x="3156361" y="3427450"/>
                </a:lnTo>
                <a:lnTo>
                  <a:pt x="3161081" y="3433837"/>
                </a:lnTo>
                <a:close/>
                <a:moveTo>
                  <a:pt x="5739040" y="3406936"/>
                </a:moveTo>
                <a:cubicBezTo>
                  <a:pt x="5741088" y="3405235"/>
                  <a:pt x="5744490" y="3406346"/>
                  <a:pt x="5749072" y="3409956"/>
                </a:cubicBezTo>
                <a:cubicBezTo>
                  <a:pt x="5750738" y="3411345"/>
                  <a:pt x="5753514" y="3414677"/>
                  <a:pt x="5756014" y="3418564"/>
                </a:cubicBezTo>
                <a:cubicBezTo>
                  <a:pt x="5760456" y="3426062"/>
                  <a:pt x="5763511" y="3434948"/>
                  <a:pt x="5762956" y="3439946"/>
                </a:cubicBezTo>
                <a:cubicBezTo>
                  <a:pt x="5762401" y="3443833"/>
                  <a:pt x="5760734" y="3444944"/>
                  <a:pt x="5758791" y="3448554"/>
                </a:cubicBezTo>
                <a:cubicBezTo>
                  <a:pt x="5756014" y="3447443"/>
                  <a:pt x="5752126" y="3446332"/>
                  <a:pt x="5747406" y="3443556"/>
                </a:cubicBezTo>
                <a:cubicBezTo>
                  <a:pt x="5746017" y="3442722"/>
                  <a:pt x="5742407" y="3436336"/>
                  <a:pt x="5739908" y="3432448"/>
                </a:cubicBezTo>
                <a:cubicBezTo>
                  <a:pt x="5739075" y="3428561"/>
                  <a:pt x="5737409" y="3423563"/>
                  <a:pt x="5737131" y="3420786"/>
                </a:cubicBezTo>
                <a:cubicBezTo>
                  <a:pt x="5736298" y="3413149"/>
                  <a:pt x="5736992" y="3408637"/>
                  <a:pt x="5739040" y="3406936"/>
                </a:cubicBezTo>
                <a:close/>
                <a:moveTo>
                  <a:pt x="3754487" y="3395795"/>
                </a:moveTo>
                <a:cubicBezTo>
                  <a:pt x="3755597" y="3395795"/>
                  <a:pt x="3757263" y="3396905"/>
                  <a:pt x="3758652" y="3397461"/>
                </a:cubicBezTo>
                <a:cubicBezTo>
                  <a:pt x="3763372" y="3399405"/>
                  <a:pt x="3766705" y="3407180"/>
                  <a:pt x="3767538" y="3417176"/>
                </a:cubicBezTo>
                <a:cubicBezTo>
                  <a:pt x="3767815" y="3422730"/>
                  <a:pt x="3766427" y="3425229"/>
                  <a:pt x="3765039" y="3426895"/>
                </a:cubicBezTo>
                <a:cubicBezTo>
                  <a:pt x="3759763" y="3433282"/>
                  <a:pt x="3751710" y="3433837"/>
                  <a:pt x="3748933" y="3445778"/>
                </a:cubicBezTo>
                <a:cubicBezTo>
                  <a:pt x="3746711" y="3455774"/>
                  <a:pt x="3747822" y="3473268"/>
                  <a:pt x="3745323" y="3483542"/>
                </a:cubicBezTo>
                <a:cubicBezTo>
                  <a:pt x="3750599" y="3499092"/>
                  <a:pt x="3756153" y="3514920"/>
                  <a:pt x="3760318" y="3529082"/>
                </a:cubicBezTo>
                <a:cubicBezTo>
                  <a:pt x="3763095" y="3538245"/>
                  <a:pt x="3764483" y="3547131"/>
                  <a:pt x="3763928" y="3550741"/>
                </a:cubicBezTo>
                <a:cubicBezTo>
                  <a:pt x="3763095" y="3556572"/>
                  <a:pt x="3760595" y="3558794"/>
                  <a:pt x="3757819" y="3560737"/>
                </a:cubicBezTo>
                <a:cubicBezTo>
                  <a:pt x="3741713" y="3571567"/>
                  <a:pt x="3722553" y="3575177"/>
                  <a:pt x="3708947" y="3592116"/>
                </a:cubicBezTo>
                <a:cubicBezTo>
                  <a:pt x="3707558" y="3594059"/>
                  <a:pt x="3705892" y="3596003"/>
                  <a:pt x="3703671" y="3596003"/>
                </a:cubicBezTo>
                <a:cubicBezTo>
                  <a:pt x="3686732" y="3596281"/>
                  <a:pt x="3669516" y="3596281"/>
                  <a:pt x="3652022" y="3594615"/>
                </a:cubicBezTo>
                <a:cubicBezTo>
                  <a:pt x="3650356" y="3594337"/>
                  <a:pt x="3643692" y="3582397"/>
                  <a:pt x="3639526" y="3573789"/>
                </a:cubicBezTo>
                <a:cubicBezTo>
                  <a:pt x="3633695" y="3561015"/>
                  <a:pt x="3631474" y="3551574"/>
                  <a:pt x="3632584" y="3548520"/>
                </a:cubicBezTo>
                <a:lnTo>
                  <a:pt x="3636353" y="3541522"/>
                </a:lnTo>
                <a:lnTo>
                  <a:pt x="3636598" y="3541865"/>
                </a:lnTo>
                <a:lnTo>
                  <a:pt x="3637583" y="3546298"/>
                </a:lnTo>
                <a:cubicBezTo>
                  <a:pt x="3637305" y="3544355"/>
                  <a:pt x="3637583" y="3544355"/>
                  <a:pt x="3637583" y="3543244"/>
                </a:cubicBezTo>
                <a:cubicBezTo>
                  <a:pt x="3638971" y="3545465"/>
                  <a:pt x="3640637" y="3547964"/>
                  <a:pt x="3641748" y="3549353"/>
                </a:cubicBezTo>
                <a:cubicBezTo>
                  <a:pt x="3642303" y="3549908"/>
                  <a:pt x="3641748" y="3546853"/>
                  <a:pt x="3641748" y="3545187"/>
                </a:cubicBezTo>
                <a:cubicBezTo>
                  <a:pt x="3638694" y="3539634"/>
                  <a:pt x="3637860" y="3539911"/>
                  <a:pt x="3637583" y="3543244"/>
                </a:cubicBezTo>
                <a:lnTo>
                  <a:pt x="3636598" y="3541865"/>
                </a:lnTo>
                <a:lnTo>
                  <a:pt x="3636589" y="3541827"/>
                </a:lnTo>
                <a:lnTo>
                  <a:pt x="3637027" y="3542411"/>
                </a:lnTo>
                <a:cubicBezTo>
                  <a:pt x="3634528" y="3520196"/>
                  <a:pt x="3631752" y="3498259"/>
                  <a:pt x="3640082" y="3498537"/>
                </a:cubicBezTo>
                <a:cubicBezTo>
                  <a:pt x="3649523" y="3498815"/>
                  <a:pt x="3656187" y="3492706"/>
                  <a:pt x="3650911" y="3460217"/>
                </a:cubicBezTo>
                <a:cubicBezTo>
                  <a:pt x="3649245" y="3449943"/>
                  <a:pt x="3650911" y="3444389"/>
                  <a:pt x="3653688" y="3443001"/>
                </a:cubicBezTo>
                <a:cubicBezTo>
                  <a:pt x="3670349" y="3434670"/>
                  <a:pt x="3685899" y="3424118"/>
                  <a:pt x="3702282" y="3414955"/>
                </a:cubicBezTo>
                <a:cubicBezTo>
                  <a:pt x="3718388" y="3405791"/>
                  <a:pt x="3735327" y="3398016"/>
                  <a:pt x="3754487" y="3395795"/>
                </a:cubicBezTo>
                <a:close/>
                <a:moveTo>
                  <a:pt x="4486454" y="3379411"/>
                </a:moveTo>
                <a:cubicBezTo>
                  <a:pt x="4493396" y="3379134"/>
                  <a:pt x="4502838" y="3385242"/>
                  <a:pt x="4508114" y="3381355"/>
                </a:cubicBezTo>
                <a:cubicBezTo>
                  <a:pt x="4512834" y="3378023"/>
                  <a:pt x="4520332" y="3383854"/>
                  <a:pt x="4531717" y="3398293"/>
                </a:cubicBezTo>
                <a:cubicBezTo>
                  <a:pt x="4543101" y="3413011"/>
                  <a:pt x="4546156" y="3406069"/>
                  <a:pt x="4550877" y="3403569"/>
                </a:cubicBezTo>
                <a:cubicBezTo>
                  <a:pt x="4560040" y="3399127"/>
                  <a:pt x="4566982" y="3408568"/>
                  <a:pt x="4592529" y="3459939"/>
                </a:cubicBezTo>
                <a:cubicBezTo>
                  <a:pt x="4598915" y="3470768"/>
                  <a:pt x="4603636" y="3479932"/>
                  <a:pt x="4608634" y="3489095"/>
                </a:cubicBezTo>
                <a:cubicBezTo>
                  <a:pt x="4621685" y="3512698"/>
                  <a:pt x="4623074" y="3517419"/>
                  <a:pt x="4620575" y="3521029"/>
                </a:cubicBezTo>
                <a:cubicBezTo>
                  <a:pt x="4616409" y="3527138"/>
                  <a:pt x="4611411" y="3531858"/>
                  <a:pt x="4607523" y="3539633"/>
                </a:cubicBezTo>
                <a:cubicBezTo>
                  <a:pt x="4602525" y="3549630"/>
                  <a:pt x="4598638" y="3561570"/>
                  <a:pt x="4594195" y="3572955"/>
                </a:cubicBezTo>
                <a:cubicBezTo>
                  <a:pt x="4580033" y="3561015"/>
                  <a:pt x="4573369" y="3567124"/>
                  <a:pt x="4565316" y="3570178"/>
                </a:cubicBezTo>
                <a:cubicBezTo>
                  <a:pt x="4562261" y="3571289"/>
                  <a:pt x="4555319" y="3564347"/>
                  <a:pt x="4547267" y="3547686"/>
                </a:cubicBezTo>
                <a:cubicBezTo>
                  <a:pt x="4523664" y="3499092"/>
                  <a:pt x="4513945" y="3492983"/>
                  <a:pt x="4508946" y="3501869"/>
                </a:cubicBezTo>
                <a:cubicBezTo>
                  <a:pt x="4507280" y="3504645"/>
                  <a:pt x="4511168" y="3516586"/>
                  <a:pt x="4517277" y="3527971"/>
                </a:cubicBezTo>
                <a:cubicBezTo>
                  <a:pt x="4525607" y="3543521"/>
                  <a:pt x="4534771" y="3563792"/>
                  <a:pt x="4531439" y="3565735"/>
                </a:cubicBezTo>
                <a:cubicBezTo>
                  <a:pt x="4521998" y="3572122"/>
                  <a:pt x="4527829" y="3608776"/>
                  <a:pt x="4520054" y="3618495"/>
                </a:cubicBezTo>
                <a:cubicBezTo>
                  <a:pt x="4518665" y="3620438"/>
                  <a:pt x="4516444" y="3622660"/>
                  <a:pt x="4512834" y="3617106"/>
                </a:cubicBezTo>
                <a:cubicBezTo>
                  <a:pt x="4490064" y="3580730"/>
                  <a:pt x="4485344" y="3592115"/>
                  <a:pt x="4477013" y="3594059"/>
                </a:cubicBezTo>
                <a:cubicBezTo>
                  <a:pt x="4476180" y="3594337"/>
                  <a:pt x="4473403" y="3590449"/>
                  <a:pt x="4471182" y="3586839"/>
                </a:cubicBezTo>
                <a:cubicBezTo>
                  <a:pt x="4465351" y="3576565"/>
                  <a:pt x="4460630" y="3564902"/>
                  <a:pt x="4458131" y="3554906"/>
                </a:cubicBezTo>
                <a:cubicBezTo>
                  <a:pt x="4454799" y="3542132"/>
                  <a:pt x="4452577" y="3530192"/>
                  <a:pt x="4449245" y="3517419"/>
                </a:cubicBezTo>
                <a:cubicBezTo>
                  <a:pt x="4448967" y="3516308"/>
                  <a:pt x="4444802" y="3508255"/>
                  <a:pt x="4444524" y="3508255"/>
                </a:cubicBezTo>
                <a:cubicBezTo>
                  <a:pt x="4436194" y="3507700"/>
                  <a:pt x="4429252" y="3511032"/>
                  <a:pt x="4419533" y="3506311"/>
                </a:cubicBezTo>
                <a:cubicBezTo>
                  <a:pt x="4413980" y="3503812"/>
                  <a:pt x="4405927" y="3493816"/>
                  <a:pt x="4402872" y="3498537"/>
                </a:cubicBezTo>
                <a:cubicBezTo>
                  <a:pt x="4394542" y="3511310"/>
                  <a:pt x="4385101" y="3522140"/>
                  <a:pt x="4376215" y="3533802"/>
                </a:cubicBezTo>
                <a:cubicBezTo>
                  <a:pt x="4372605" y="3538800"/>
                  <a:pt x="4368717" y="3543521"/>
                  <a:pt x="4365663" y="3549630"/>
                </a:cubicBezTo>
                <a:cubicBezTo>
                  <a:pt x="4361775" y="3557127"/>
                  <a:pt x="4361220" y="3571011"/>
                  <a:pt x="4368717" y="3600168"/>
                </a:cubicBezTo>
                <a:cubicBezTo>
                  <a:pt x="4370939" y="3609054"/>
                  <a:pt x="4371772" y="3615996"/>
                  <a:pt x="4373161" y="3623215"/>
                </a:cubicBezTo>
                <a:cubicBezTo>
                  <a:pt x="4375659" y="3638488"/>
                  <a:pt x="4375659" y="3648762"/>
                  <a:pt x="4367329" y="3640154"/>
                </a:cubicBezTo>
                <a:cubicBezTo>
                  <a:pt x="4351224" y="3623215"/>
                  <a:pt x="4342338" y="3623493"/>
                  <a:pt x="4341782" y="3643764"/>
                </a:cubicBezTo>
                <a:cubicBezTo>
                  <a:pt x="4341227" y="3658481"/>
                  <a:pt x="4335396" y="3660702"/>
                  <a:pt x="4327065" y="3657925"/>
                </a:cubicBezTo>
                <a:cubicBezTo>
                  <a:pt x="4317624" y="3654871"/>
                  <a:pt x="4310960" y="3658481"/>
                  <a:pt x="4304295" y="3661813"/>
                </a:cubicBezTo>
                <a:cubicBezTo>
                  <a:pt x="4301519" y="3663202"/>
                  <a:pt x="4298742" y="3667367"/>
                  <a:pt x="4301519" y="3678474"/>
                </a:cubicBezTo>
                <a:cubicBezTo>
                  <a:pt x="4312626" y="3722903"/>
                  <a:pt x="4294021" y="3709297"/>
                  <a:pt x="4304295" y="3751504"/>
                </a:cubicBezTo>
                <a:cubicBezTo>
                  <a:pt x="4302629" y="3758169"/>
                  <a:pt x="4315680" y="3800376"/>
                  <a:pt x="4312903" y="3804541"/>
                </a:cubicBezTo>
                <a:cubicBezTo>
                  <a:pt x="4305129" y="3816482"/>
                  <a:pt x="4296798" y="3827034"/>
                  <a:pt x="4288468" y="3837586"/>
                </a:cubicBezTo>
                <a:cubicBezTo>
                  <a:pt x="4286524" y="3840085"/>
                  <a:pt x="4282081" y="3832587"/>
                  <a:pt x="4276805" y="3819536"/>
                </a:cubicBezTo>
                <a:cubicBezTo>
                  <a:pt x="4274861" y="3814260"/>
                  <a:pt x="4272362" y="3807041"/>
                  <a:pt x="4272084" y="3804541"/>
                </a:cubicBezTo>
                <a:cubicBezTo>
                  <a:pt x="4271251" y="3795100"/>
                  <a:pt x="4257367" y="3754281"/>
                  <a:pt x="4256534" y="3745118"/>
                </a:cubicBezTo>
                <a:cubicBezTo>
                  <a:pt x="4256256" y="3743451"/>
                  <a:pt x="4254035" y="3736509"/>
                  <a:pt x="4252369" y="3733177"/>
                </a:cubicBezTo>
                <a:cubicBezTo>
                  <a:pt x="4250148" y="3728734"/>
                  <a:pt x="4247093" y="3723181"/>
                  <a:pt x="4245705" y="3721792"/>
                </a:cubicBezTo>
                <a:cubicBezTo>
                  <a:pt x="4237652" y="3713740"/>
                  <a:pt x="4239595" y="3728457"/>
                  <a:pt x="4236541" y="3732067"/>
                </a:cubicBezTo>
                <a:cubicBezTo>
                  <a:pt x="4227933" y="3742063"/>
                  <a:pt x="4231543" y="3781216"/>
                  <a:pt x="4229044" y="3805097"/>
                </a:cubicBezTo>
                <a:cubicBezTo>
                  <a:pt x="4207385" y="3806207"/>
                  <a:pt x="4197943" y="3836752"/>
                  <a:pt x="4177395" y="3840918"/>
                </a:cubicBezTo>
                <a:cubicBezTo>
                  <a:pt x="4172952" y="3841751"/>
                  <a:pt x="4167954" y="3841473"/>
                  <a:pt x="4159068" y="3828978"/>
                </a:cubicBezTo>
                <a:cubicBezTo>
                  <a:pt x="4137131" y="3798710"/>
                  <a:pt x="4131578" y="3810928"/>
                  <a:pt x="4123525" y="3816482"/>
                </a:cubicBezTo>
                <a:cubicBezTo>
                  <a:pt x="4120748" y="3818425"/>
                  <a:pt x="4120470" y="3825923"/>
                  <a:pt x="4119915" y="3832032"/>
                </a:cubicBezTo>
                <a:cubicBezTo>
                  <a:pt x="4117138" y="3855079"/>
                  <a:pt x="4108808" y="3865631"/>
                  <a:pt x="4098256" y="3871740"/>
                </a:cubicBezTo>
                <a:cubicBezTo>
                  <a:pt x="4084372" y="3879793"/>
                  <a:pt x="4078263" y="3907284"/>
                  <a:pt x="4057992" y="3900064"/>
                </a:cubicBezTo>
                <a:cubicBezTo>
                  <a:pt x="4057159" y="3899786"/>
                  <a:pt x="4053549" y="3894233"/>
                  <a:pt x="4052161" y="3890345"/>
                </a:cubicBezTo>
                <a:cubicBezTo>
                  <a:pt x="4049939" y="3885347"/>
                  <a:pt x="4046885" y="3876461"/>
                  <a:pt x="4047162" y="3874795"/>
                </a:cubicBezTo>
                <a:cubicBezTo>
                  <a:pt x="4047718" y="3868131"/>
                  <a:pt x="4048273" y="3861466"/>
                  <a:pt x="4050495" y="3859245"/>
                </a:cubicBezTo>
                <a:cubicBezTo>
                  <a:pt x="4055771" y="3854246"/>
                  <a:pt x="4056326" y="3840085"/>
                  <a:pt x="4046052" y="3805930"/>
                </a:cubicBezTo>
                <a:cubicBezTo>
                  <a:pt x="4039665" y="3784826"/>
                  <a:pt x="4021616" y="3734010"/>
                  <a:pt x="4024115" y="3727624"/>
                </a:cubicBezTo>
                <a:cubicBezTo>
                  <a:pt x="4026892" y="3720404"/>
                  <a:pt x="4027725" y="3709297"/>
                  <a:pt x="4030502" y="3702077"/>
                </a:cubicBezTo>
                <a:cubicBezTo>
                  <a:pt x="4032723" y="3696246"/>
                  <a:pt x="4034389" y="3689026"/>
                  <a:pt x="4039110" y="3689859"/>
                </a:cubicBezTo>
                <a:cubicBezTo>
                  <a:pt x="4055771" y="3693191"/>
                  <a:pt x="4063546" y="3675975"/>
                  <a:pt x="4077707" y="3673754"/>
                </a:cubicBezTo>
                <a:cubicBezTo>
                  <a:pt x="4085760" y="3672643"/>
                  <a:pt x="4087149" y="3657925"/>
                  <a:pt x="4081595" y="3628491"/>
                </a:cubicBezTo>
                <a:cubicBezTo>
                  <a:pt x="4078263" y="3611553"/>
                  <a:pt x="4079929" y="3604611"/>
                  <a:pt x="4083261" y="3601834"/>
                </a:cubicBezTo>
                <a:cubicBezTo>
                  <a:pt x="4087426" y="3598224"/>
                  <a:pt x="4092980" y="3597669"/>
                  <a:pt x="4097978" y="3595725"/>
                </a:cubicBezTo>
                <a:cubicBezTo>
                  <a:pt x="4102143" y="3594337"/>
                  <a:pt x="4107697" y="3596280"/>
                  <a:pt x="4109918" y="3591282"/>
                </a:cubicBezTo>
                <a:cubicBezTo>
                  <a:pt x="4123247" y="3562403"/>
                  <a:pt x="4150737" y="3566846"/>
                  <a:pt x="4174340" y="3562403"/>
                </a:cubicBezTo>
                <a:cubicBezTo>
                  <a:pt x="4187114" y="3560182"/>
                  <a:pt x="4205996" y="3572122"/>
                  <a:pt x="4222102" y="3578509"/>
                </a:cubicBezTo>
                <a:cubicBezTo>
                  <a:pt x="4223213" y="3578786"/>
                  <a:pt x="4225711" y="3582674"/>
                  <a:pt x="4227933" y="3586561"/>
                </a:cubicBezTo>
                <a:cubicBezTo>
                  <a:pt x="4230432" y="3591004"/>
                  <a:pt x="4232931" y="3597114"/>
                  <a:pt x="4235430" y="3602667"/>
                </a:cubicBezTo>
                <a:cubicBezTo>
                  <a:pt x="4249314" y="3631824"/>
                  <a:pt x="4255701" y="3642098"/>
                  <a:pt x="4258478" y="3637655"/>
                </a:cubicBezTo>
                <a:cubicBezTo>
                  <a:pt x="4260422" y="3634323"/>
                  <a:pt x="4260977" y="3627936"/>
                  <a:pt x="4261532" y="3621272"/>
                </a:cubicBezTo>
                <a:cubicBezTo>
                  <a:pt x="4261810" y="3614607"/>
                  <a:pt x="4258756" y="3599890"/>
                  <a:pt x="4261532" y="3599335"/>
                </a:cubicBezTo>
                <a:cubicBezTo>
                  <a:pt x="4266531" y="3598224"/>
                  <a:pt x="4279859" y="3617106"/>
                  <a:pt x="4279026" y="3601001"/>
                </a:cubicBezTo>
                <a:cubicBezTo>
                  <a:pt x="4278471" y="3589338"/>
                  <a:pt x="4282914" y="3588505"/>
                  <a:pt x="4288745" y="3591838"/>
                </a:cubicBezTo>
                <a:cubicBezTo>
                  <a:pt x="4295687" y="3595725"/>
                  <a:pt x="4292633" y="3580730"/>
                  <a:pt x="4286801" y="3560182"/>
                </a:cubicBezTo>
                <a:cubicBezTo>
                  <a:pt x="4282636" y="3545742"/>
                  <a:pt x="4275972" y="3526305"/>
                  <a:pt x="4275694" y="3518807"/>
                </a:cubicBezTo>
                <a:cubicBezTo>
                  <a:pt x="4275139" y="3505201"/>
                  <a:pt x="4275416" y="3492983"/>
                  <a:pt x="4285691" y="3503257"/>
                </a:cubicBezTo>
                <a:cubicBezTo>
                  <a:pt x="4291245" y="3508811"/>
                  <a:pt x="4297909" y="3517419"/>
                  <a:pt x="4296798" y="3507145"/>
                </a:cubicBezTo>
                <a:cubicBezTo>
                  <a:pt x="4294854" y="3487151"/>
                  <a:pt x="4301241" y="3485763"/>
                  <a:pt x="4307350" y="3484097"/>
                </a:cubicBezTo>
                <a:cubicBezTo>
                  <a:pt x="4344282" y="3474934"/>
                  <a:pt x="4378714" y="3460216"/>
                  <a:pt x="4411203" y="3440779"/>
                </a:cubicBezTo>
                <a:cubicBezTo>
                  <a:pt x="4415090" y="3438557"/>
                  <a:pt x="4422310" y="3445499"/>
                  <a:pt x="4431751" y="3459106"/>
                </a:cubicBezTo>
                <a:cubicBezTo>
                  <a:pt x="4440914" y="3472157"/>
                  <a:pt x="4450356" y="3486319"/>
                  <a:pt x="4459519" y="3499092"/>
                </a:cubicBezTo>
                <a:cubicBezTo>
                  <a:pt x="4467017" y="3509644"/>
                  <a:pt x="4469516" y="3508255"/>
                  <a:pt x="4469238" y="3499647"/>
                </a:cubicBezTo>
                <a:cubicBezTo>
                  <a:pt x="4468961" y="3494649"/>
                  <a:pt x="4469516" y="3489928"/>
                  <a:pt x="4471459" y="3489651"/>
                </a:cubicBezTo>
                <a:cubicBezTo>
                  <a:pt x="4490620" y="3487707"/>
                  <a:pt x="4504226" y="3473545"/>
                  <a:pt x="4512279" y="3446888"/>
                </a:cubicBezTo>
                <a:cubicBezTo>
                  <a:pt x="4514222" y="3440779"/>
                  <a:pt x="4519498" y="3442445"/>
                  <a:pt x="4523941" y="3440224"/>
                </a:cubicBezTo>
                <a:cubicBezTo>
                  <a:pt x="4508669" y="3420786"/>
                  <a:pt x="4508669" y="3437724"/>
                  <a:pt x="4498950" y="3430782"/>
                </a:cubicBezTo>
                <a:cubicBezTo>
                  <a:pt x="4490897" y="3424951"/>
                  <a:pt x="4484511" y="3423285"/>
                  <a:pt x="4476735" y="3418842"/>
                </a:cubicBezTo>
                <a:cubicBezTo>
                  <a:pt x="4475903" y="3418287"/>
                  <a:pt x="4472293" y="3411622"/>
                  <a:pt x="4470349" y="3407457"/>
                </a:cubicBezTo>
                <a:cubicBezTo>
                  <a:pt x="4465628" y="3396627"/>
                  <a:pt x="4462019" y="3384687"/>
                  <a:pt x="4463962" y="3383854"/>
                </a:cubicBezTo>
                <a:cubicBezTo>
                  <a:pt x="4470627" y="3380800"/>
                  <a:pt x="4478401" y="3379689"/>
                  <a:pt x="4486454" y="3379411"/>
                </a:cubicBezTo>
                <a:close/>
                <a:moveTo>
                  <a:pt x="3933035" y="3349977"/>
                </a:moveTo>
                <a:cubicBezTo>
                  <a:pt x="3933313" y="3346367"/>
                  <a:pt x="3938033" y="3351921"/>
                  <a:pt x="3941366" y="3355253"/>
                </a:cubicBezTo>
                <a:cubicBezTo>
                  <a:pt x="3943032" y="3356641"/>
                  <a:pt x="3946086" y="3361917"/>
                  <a:pt x="3948308" y="3366638"/>
                </a:cubicBezTo>
                <a:cubicBezTo>
                  <a:pt x="3953861" y="3378856"/>
                  <a:pt x="3957471" y="3389685"/>
                  <a:pt x="3958027" y="3395517"/>
                </a:cubicBezTo>
                <a:cubicBezTo>
                  <a:pt x="3959415" y="3414121"/>
                  <a:pt x="3952473" y="3414121"/>
                  <a:pt x="3946086" y="3415510"/>
                </a:cubicBezTo>
                <a:cubicBezTo>
                  <a:pt x="3942476" y="3417454"/>
                  <a:pt x="3938866" y="3419953"/>
                  <a:pt x="3934701" y="3421064"/>
                </a:cubicBezTo>
                <a:cubicBezTo>
                  <a:pt x="3933590" y="3421341"/>
                  <a:pt x="3931091" y="3417731"/>
                  <a:pt x="3929425" y="3416065"/>
                </a:cubicBezTo>
                <a:cubicBezTo>
                  <a:pt x="3928314" y="3412178"/>
                  <a:pt x="3926093" y="3405235"/>
                  <a:pt x="3926371" y="3404680"/>
                </a:cubicBezTo>
                <a:cubicBezTo>
                  <a:pt x="3928870" y="3397183"/>
                  <a:pt x="3933035" y="3393295"/>
                  <a:pt x="3934424" y="3383299"/>
                </a:cubicBezTo>
                <a:cubicBezTo>
                  <a:pt x="3935534" y="3375246"/>
                  <a:pt x="3932480" y="3358863"/>
                  <a:pt x="3933035" y="3349977"/>
                </a:cubicBezTo>
                <a:close/>
                <a:moveTo>
                  <a:pt x="1094021" y="3338592"/>
                </a:moveTo>
                <a:cubicBezTo>
                  <a:pt x="1092910" y="3338315"/>
                  <a:pt x="1092910" y="3340814"/>
                  <a:pt x="1092632" y="3342202"/>
                </a:cubicBezTo>
                <a:cubicBezTo>
                  <a:pt x="1094021" y="3345534"/>
                  <a:pt x="1095132" y="3348589"/>
                  <a:pt x="1096520" y="3351921"/>
                </a:cubicBezTo>
                <a:cubicBezTo>
                  <a:pt x="1096798" y="3350533"/>
                  <a:pt x="1097075" y="3349422"/>
                  <a:pt x="1097631" y="3348033"/>
                </a:cubicBezTo>
                <a:cubicBezTo>
                  <a:pt x="1096242" y="3344701"/>
                  <a:pt x="1094021" y="3338592"/>
                  <a:pt x="1094021" y="3338592"/>
                </a:cubicBezTo>
                <a:close/>
                <a:moveTo>
                  <a:pt x="1205059" y="3335329"/>
                </a:moveTo>
                <a:cubicBezTo>
                  <a:pt x="1203844" y="3334010"/>
                  <a:pt x="1203011" y="3334149"/>
                  <a:pt x="1202595" y="3335815"/>
                </a:cubicBezTo>
                <a:cubicBezTo>
                  <a:pt x="1202317" y="3338037"/>
                  <a:pt x="1202317" y="3340536"/>
                  <a:pt x="1202595" y="3343035"/>
                </a:cubicBezTo>
                <a:cubicBezTo>
                  <a:pt x="1204260" y="3345812"/>
                  <a:pt x="1206204" y="3349699"/>
                  <a:pt x="1207315" y="3351088"/>
                </a:cubicBezTo>
                <a:cubicBezTo>
                  <a:pt x="1208703" y="3352476"/>
                  <a:pt x="1209536" y="3352476"/>
                  <a:pt x="1210092" y="3351088"/>
                </a:cubicBezTo>
                <a:cubicBezTo>
                  <a:pt x="1210369" y="3349699"/>
                  <a:pt x="1210092" y="3346090"/>
                  <a:pt x="1209814" y="3343591"/>
                </a:cubicBezTo>
                <a:cubicBezTo>
                  <a:pt x="1207871" y="3339425"/>
                  <a:pt x="1206274" y="3336648"/>
                  <a:pt x="1205059" y="3335329"/>
                </a:cubicBezTo>
                <a:close/>
                <a:moveTo>
                  <a:pt x="1113459" y="3329984"/>
                </a:moveTo>
                <a:cubicBezTo>
                  <a:pt x="1113459" y="3337482"/>
                  <a:pt x="1116235" y="3344424"/>
                  <a:pt x="1119845" y="3346645"/>
                </a:cubicBezTo>
                <a:cubicBezTo>
                  <a:pt x="1120956" y="3347201"/>
                  <a:pt x="1120401" y="3343313"/>
                  <a:pt x="1120678" y="3341647"/>
                </a:cubicBezTo>
                <a:cubicBezTo>
                  <a:pt x="1119290" y="3338315"/>
                  <a:pt x="1117624" y="3332761"/>
                  <a:pt x="1116791" y="3331650"/>
                </a:cubicBezTo>
                <a:cubicBezTo>
                  <a:pt x="1115402" y="3329706"/>
                  <a:pt x="1113736" y="3328040"/>
                  <a:pt x="1113459" y="3329984"/>
                </a:cubicBezTo>
                <a:close/>
                <a:moveTo>
                  <a:pt x="5167329" y="3328596"/>
                </a:moveTo>
                <a:cubicBezTo>
                  <a:pt x="5166496" y="3329151"/>
                  <a:pt x="5165663" y="3329706"/>
                  <a:pt x="5165108" y="3330817"/>
                </a:cubicBezTo>
                <a:cubicBezTo>
                  <a:pt x="5165108" y="3330817"/>
                  <a:pt x="5165385" y="3331095"/>
                  <a:pt x="5165385" y="3331650"/>
                </a:cubicBezTo>
                <a:cubicBezTo>
                  <a:pt x="5165663" y="3332206"/>
                  <a:pt x="5165941" y="3333039"/>
                  <a:pt x="5166496" y="3333872"/>
                </a:cubicBezTo>
                <a:cubicBezTo>
                  <a:pt x="5167329" y="3335538"/>
                  <a:pt x="5168162" y="3337482"/>
                  <a:pt x="5168718" y="3338592"/>
                </a:cubicBezTo>
                <a:cubicBezTo>
                  <a:pt x="5169551" y="3338037"/>
                  <a:pt x="5170661" y="3337759"/>
                  <a:pt x="5171217" y="3336649"/>
                </a:cubicBezTo>
                <a:cubicBezTo>
                  <a:pt x="5171217" y="3336649"/>
                  <a:pt x="5170939" y="3336371"/>
                  <a:pt x="5170939" y="3335815"/>
                </a:cubicBezTo>
                <a:cubicBezTo>
                  <a:pt x="5170661" y="3335260"/>
                  <a:pt x="5170384" y="3334427"/>
                  <a:pt x="5169828" y="3333594"/>
                </a:cubicBezTo>
                <a:cubicBezTo>
                  <a:pt x="5168995" y="3332206"/>
                  <a:pt x="5167885" y="3329984"/>
                  <a:pt x="5167329" y="3328596"/>
                </a:cubicBezTo>
                <a:close/>
                <a:moveTo>
                  <a:pt x="4843552" y="3327763"/>
                </a:moveTo>
                <a:lnTo>
                  <a:pt x="4856881" y="3357475"/>
                </a:lnTo>
                <a:cubicBezTo>
                  <a:pt x="4855770" y="3358863"/>
                  <a:pt x="4854937" y="3360807"/>
                  <a:pt x="4852716" y="3359696"/>
                </a:cubicBezTo>
                <a:cubicBezTo>
                  <a:pt x="4850217" y="3358586"/>
                  <a:pt x="4846051" y="3353032"/>
                  <a:pt x="4842719" y="3349422"/>
                </a:cubicBezTo>
                <a:cubicBezTo>
                  <a:pt x="4842442" y="3344424"/>
                  <a:pt x="4841609" y="3338315"/>
                  <a:pt x="4841331" y="3334427"/>
                </a:cubicBezTo>
                <a:cubicBezTo>
                  <a:pt x="4841609" y="3331373"/>
                  <a:pt x="4842719" y="3329707"/>
                  <a:pt x="4843552" y="3327763"/>
                </a:cubicBezTo>
                <a:close/>
                <a:moveTo>
                  <a:pt x="4779963" y="3322487"/>
                </a:moveTo>
                <a:cubicBezTo>
                  <a:pt x="4783018" y="3322209"/>
                  <a:pt x="4788016" y="3325263"/>
                  <a:pt x="4792737" y="3328873"/>
                </a:cubicBezTo>
                <a:cubicBezTo>
                  <a:pt x="4796346" y="3331372"/>
                  <a:pt x="4801900" y="3341924"/>
                  <a:pt x="4807454" y="3355531"/>
                </a:cubicBezTo>
                <a:cubicBezTo>
                  <a:pt x="4809120" y="3360251"/>
                  <a:pt x="4811064" y="3366082"/>
                  <a:pt x="4811341" y="3368582"/>
                </a:cubicBezTo>
                <a:cubicBezTo>
                  <a:pt x="4811897" y="3374413"/>
                  <a:pt x="4812730" y="3381077"/>
                  <a:pt x="4811341" y="3382743"/>
                </a:cubicBezTo>
                <a:cubicBezTo>
                  <a:pt x="4807454" y="3387464"/>
                  <a:pt x="4803844" y="3392740"/>
                  <a:pt x="4798013" y="3392462"/>
                </a:cubicBezTo>
                <a:cubicBezTo>
                  <a:pt x="4788294" y="3391907"/>
                  <a:pt x="4779963" y="3393295"/>
                  <a:pt x="4774965" y="3403569"/>
                </a:cubicBezTo>
                <a:cubicBezTo>
                  <a:pt x="4771911" y="3410234"/>
                  <a:pt x="4763580" y="3403847"/>
                  <a:pt x="4751640" y="3387464"/>
                </a:cubicBezTo>
                <a:cubicBezTo>
                  <a:pt x="4740810" y="3372747"/>
                  <a:pt x="4737200" y="3375246"/>
                  <a:pt x="4739977" y="3390241"/>
                </a:cubicBezTo>
                <a:cubicBezTo>
                  <a:pt x="4744975" y="3419397"/>
                  <a:pt x="4745531" y="3439390"/>
                  <a:pt x="4744420" y="3457162"/>
                </a:cubicBezTo>
                <a:cubicBezTo>
                  <a:pt x="4744142" y="3464659"/>
                  <a:pt x="4745253" y="3467436"/>
                  <a:pt x="4760526" y="3497148"/>
                </a:cubicBezTo>
                <a:cubicBezTo>
                  <a:pt x="4771077" y="3517696"/>
                  <a:pt x="4774132" y="3527415"/>
                  <a:pt x="4771355" y="3530470"/>
                </a:cubicBezTo>
                <a:cubicBezTo>
                  <a:pt x="4768023" y="3533802"/>
                  <a:pt x="4765246" y="3538245"/>
                  <a:pt x="4761359" y="3539911"/>
                </a:cubicBezTo>
                <a:cubicBezTo>
                  <a:pt x="4749418" y="3545187"/>
                  <a:pt x="4737200" y="3549352"/>
                  <a:pt x="4725260" y="3553795"/>
                </a:cubicBezTo>
                <a:lnTo>
                  <a:pt x="4727204" y="3556850"/>
                </a:lnTo>
                <a:cubicBezTo>
                  <a:pt x="4727204" y="3557127"/>
                  <a:pt x="4726926" y="3557127"/>
                  <a:pt x="4726648" y="3557127"/>
                </a:cubicBezTo>
                <a:cubicBezTo>
                  <a:pt x="4726093" y="3556017"/>
                  <a:pt x="4725815" y="3555461"/>
                  <a:pt x="4725260" y="3554073"/>
                </a:cubicBezTo>
                <a:cubicBezTo>
                  <a:pt x="4700546" y="3517141"/>
                  <a:pt x="4681942" y="3496870"/>
                  <a:pt x="4675555" y="3510754"/>
                </a:cubicBezTo>
                <a:cubicBezTo>
                  <a:pt x="4675000" y="3511865"/>
                  <a:pt x="4666947" y="3497703"/>
                  <a:pt x="4662504" y="3488818"/>
                </a:cubicBezTo>
                <a:cubicBezTo>
                  <a:pt x="4656950" y="3477711"/>
                  <a:pt x="4654451" y="3467714"/>
                  <a:pt x="4654729" y="3462438"/>
                </a:cubicBezTo>
                <a:cubicBezTo>
                  <a:pt x="4656395" y="3438002"/>
                  <a:pt x="4656395" y="3438280"/>
                  <a:pt x="4680831" y="3452997"/>
                </a:cubicBezTo>
                <a:cubicBezTo>
                  <a:pt x="4685274" y="3455774"/>
                  <a:pt x="4683885" y="3447443"/>
                  <a:pt x="4676110" y="3425229"/>
                </a:cubicBezTo>
                <a:cubicBezTo>
                  <a:pt x="4674166" y="3420230"/>
                  <a:pt x="4671112" y="3413844"/>
                  <a:pt x="4669446" y="3408845"/>
                </a:cubicBezTo>
                <a:cubicBezTo>
                  <a:pt x="4662504" y="3389130"/>
                  <a:pt x="4662504" y="3383021"/>
                  <a:pt x="4669446" y="3390519"/>
                </a:cubicBezTo>
                <a:cubicBezTo>
                  <a:pt x="4674722" y="3396350"/>
                  <a:pt x="4678610" y="3404958"/>
                  <a:pt x="4682497" y="3417453"/>
                </a:cubicBezTo>
                <a:cubicBezTo>
                  <a:pt x="4689161" y="3438280"/>
                  <a:pt x="4697769" y="3460772"/>
                  <a:pt x="4709155" y="3482153"/>
                </a:cubicBezTo>
                <a:cubicBezTo>
                  <a:pt x="4713875" y="3491317"/>
                  <a:pt x="4718873" y="3498259"/>
                  <a:pt x="4723316" y="3504923"/>
                </a:cubicBezTo>
                <a:cubicBezTo>
                  <a:pt x="4725260" y="3507978"/>
                  <a:pt x="4726926" y="3508811"/>
                  <a:pt x="4728037" y="3508533"/>
                </a:cubicBezTo>
                <a:cubicBezTo>
                  <a:pt x="4731369" y="3507978"/>
                  <a:pt x="4734701" y="3507145"/>
                  <a:pt x="4737200" y="3505201"/>
                </a:cubicBezTo>
                <a:cubicBezTo>
                  <a:pt x="4741643" y="3501869"/>
                  <a:pt x="4740255" y="3493538"/>
                  <a:pt x="4728314" y="3463271"/>
                </a:cubicBezTo>
                <a:cubicBezTo>
                  <a:pt x="4719151" y="3439946"/>
                  <a:pt x="4712209" y="3421063"/>
                  <a:pt x="4711376" y="3408012"/>
                </a:cubicBezTo>
                <a:cubicBezTo>
                  <a:pt x="4710543" y="3396905"/>
                  <a:pt x="4704711" y="3376079"/>
                  <a:pt x="4705267" y="3367748"/>
                </a:cubicBezTo>
                <a:cubicBezTo>
                  <a:pt x="4705822" y="3359140"/>
                  <a:pt x="4710265" y="3358308"/>
                  <a:pt x="4714708" y="3357474"/>
                </a:cubicBezTo>
                <a:cubicBezTo>
                  <a:pt x="4739700" y="3353309"/>
                  <a:pt x="4754416" y="3325541"/>
                  <a:pt x="4779963" y="3322487"/>
                </a:cubicBezTo>
                <a:close/>
                <a:moveTo>
                  <a:pt x="5198985" y="3309436"/>
                </a:moveTo>
                <a:lnTo>
                  <a:pt x="5198707" y="3315545"/>
                </a:lnTo>
                <a:lnTo>
                  <a:pt x="5203706" y="3320821"/>
                </a:lnTo>
                <a:close/>
                <a:moveTo>
                  <a:pt x="5225643" y="3294163"/>
                </a:moveTo>
                <a:cubicBezTo>
                  <a:pt x="5224532" y="3293330"/>
                  <a:pt x="5225087" y="3297218"/>
                  <a:pt x="5225087" y="3298884"/>
                </a:cubicBezTo>
                <a:cubicBezTo>
                  <a:pt x="5226753" y="3302494"/>
                  <a:pt x="5229252" y="3307770"/>
                  <a:pt x="5230363" y="3308880"/>
                </a:cubicBezTo>
                <a:cubicBezTo>
                  <a:pt x="5232029" y="3310546"/>
                  <a:pt x="5233695" y="3311380"/>
                  <a:pt x="5233417" y="3309436"/>
                </a:cubicBezTo>
                <a:cubicBezTo>
                  <a:pt x="5233140" y="3302772"/>
                  <a:pt x="5229808" y="3296385"/>
                  <a:pt x="5225643" y="3294163"/>
                </a:cubicBezTo>
                <a:close/>
                <a:moveTo>
                  <a:pt x="5469724" y="3281112"/>
                </a:moveTo>
                <a:cubicBezTo>
                  <a:pt x="5472501" y="3280834"/>
                  <a:pt x="5476666" y="3286943"/>
                  <a:pt x="5480554" y="3295829"/>
                </a:cubicBezTo>
                <a:cubicBezTo>
                  <a:pt x="5482498" y="3299995"/>
                  <a:pt x="5483053" y="3304715"/>
                  <a:pt x="5483053" y="3306659"/>
                </a:cubicBezTo>
                <a:cubicBezTo>
                  <a:pt x="5483053" y="3308880"/>
                  <a:pt x="5481942" y="3309713"/>
                  <a:pt x="5480276" y="3308325"/>
                </a:cubicBezTo>
                <a:cubicBezTo>
                  <a:pt x="5478610" y="3306937"/>
                  <a:pt x="5475556" y="3301938"/>
                  <a:pt x="5473056" y="3298606"/>
                </a:cubicBezTo>
                <a:cubicBezTo>
                  <a:pt x="5468613" y="3288054"/>
                  <a:pt x="5467225" y="3281390"/>
                  <a:pt x="5469724" y="3281112"/>
                </a:cubicBezTo>
                <a:close/>
                <a:moveTo>
                  <a:pt x="3869446" y="3267506"/>
                </a:moveTo>
                <a:cubicBezTo>
                  <a:pt x="3869724" y="3266117"/>
                  <a:pt x="3870835" y="3265840"/>
                  <a:pt x="3872223" y="3267783"/>
                </a:cubicBezTo>
                <a:cubicBezTo>
                  <a:pt x="3876111" y="3272782"/>
                  <a:pt x="3877221" y="3277780"/>
                  <a:pt x="3875278" y="3279724"/>
                </a:cubicBezTo>
                <a:cubicBezTo>
                  <a:pt x="3873889" y="3278335"/>
                  <a:pt x="3872501" y="3277225"/>
                  <a:pt x="3871112" y="3275836"/>
                </a:cubicBezTo>
                <a:cubicBezTo>
                  <a:pt x="3870557" y="3273059"/>
                  <a:pt x="3869169" y="3268617"/>
                  <a:pt x="3869446" y="3267506"/>
                </a:cubicBezTo>
                <a:close/>
                <a:moveTo>
                  <a:pt x="5292841" y="3248624"/>
                </a:moveTo>
                <a:cubicBezTo>
                  <a:pt x="5292008" y="3249456"/>
                  <a:pt x="5290620" y="3248901"/>
                  <a:pt x="5290620" y="3251123"/>
                </a:cubicBezTo>
                <a:cubicBezTo>
                  <a:pt x="5290620" y="3255566"/>
                  <a:pt x="5291175" y="3261397"/>
                  <a:pt x="5291731" y="3266951"/>
                </a:cubicBezTo>
                <a:cubicBezTo>
                  <a:pt x="5297562" y="3276669"/>
                  <a:pt x="5301172" y="3280557"/>
                  <a:pt x="5302838" y="3278613"/>
                </a:cubicBezTo>
                <a:cubicBezTo>
                  <a:pt x="5303671" y="3277780"/>
                  <a:pt x="5305337" y="3278613"/>
                  <a:pt x="5305337" y="3276392"/>
                </a:cubicBezTo>
                <a:cubicBezTo>
                  <a:pt x="5305337" y="3271949"/>
                  <a:pt x="5304504" y="3265840"/>
                  <a:pt x="5304226" y="3260564"/>
                </a:cubicBezTo>
                <a:cubicBezTo>
                  <a:pt x="5298673" y="3251123"/>
                  <a:pt x="5294785" y="3247235"/>
                  <a:pt x="5292841" y="3248624"/>
                </a:cubicBezTo>
                <a:close/>
                <a:moveTo>
                  <a:pt x="4853549" y="3235017"/>
                </a:moveTo>
                <a:cubicBezTo>
                  <a:pt x="4847163" y="3237516"/>
                  <a:pt x="4848829" y="3249179"/>
                  <a:pt x="4860492" y="3280279"/>
                </a:cubicBezTo>
                <a:cubicBezTo>
                  <a:pt x="4866323" y="3296107"/>
                  <a:pt x="4872987" y="3312490"/>
                  <a:pt x="4879096" y="3328040"/>
                </a:cubicBezTo>
                <a:cubicBezTo>
                  <a:pt x="4881873" y="3331650"/>
                  <a:pt x="4884650" y="3335815"/>
                  <a:pt x="4886038" y="3336926"/>
                </a:cubicBezTo>
                <a:cubicBezTo>
                  <a:pt x="4901588" y="3349144"/>
                  <a:pt x="4902977" y="3328873"/>
                  <a:pt x="4911585" y="3325264"/>
                </a:cubicBezTo>
                <a:cubicBezTo>
                  <a:pt x="4912418" y="3325264"/>
                  <a:pt x="4910196" y="3318044"/>
                  <a:pt x="4908530" y="3314156"/>
                </a:cubicBezTo>
                <a:cubicBezTo>
                  <a:pt x="4906864" y="3310269"/>
                  <a:pt x="4903532" y="3303882"/>
                  <a:pt x="4902421" y="3303049"/>
                </a:cubicBezTo>
                <a:cubicBezTo>
                  <a:pt x="4894091" y="3296385"/>
                  <a:pt x="4887982" y="3295829"/>
                  <a:pt x="4871043" y="3257787"/>
                </a:cubicBezTo>
                <a:cubicBezTo>
                  <a:pt x="4863268" y="3240571"/>
                  <a:pt x="4856882" y="3233906"/>
                  <a:pt x="4853549" y="3235017"/>
                </a:cubicBezTo>
                <a:close/>
                <a:moveTo>
                  <a:pt x="5148447" y="3214191"/>
                </a:moveTo>
                <a:cubicBezTo>
                  <a:pt x="5147336" y="3213358"/>
                  <a:pt x="5147336" y="3215579"/>
                  <a:pt x="5147336" y="3217801"/>
                </a:cubicBezTo>
                <a:cubicBezTo>
                  <a:pt x="5147336" y="3218634"/>
                  <a:pt x="5149558" y="3223354"/>
                  <a:pt x="5150946" y="3226409"/>
                </a:cubicBezTo>
                <a:cubicBezTo>
                  <a:pt x="5152335" y="3227520"/>
                  <a:pt x="5154278" y="3229741"/>
                  <a:pt x="5154834" y="3229186"/>
                </a:cubicBezTo>
                <a:cubicBezTo>
                  <a:pt x="5155111" y="3228353"/>
                  <a:pt x="5154001" y="3224465"/>
                  <a:pt x="5153723" y="3221688"/>
                </a:cubicBezTo>
                <a:cubicBezTo>
                  <a:pt x="5151779" y="3219189"/>
                  <a:pt x="5149280" y="3215024"/>
                  <a:pt x="5148447" y="3214191"/>
                </a:cubicBezTo>
                <a:close/>
                <a:moveTo>
                  <a:pt x="3997458" y="3207735"/>
                </a:moveTo>
                <a:cubicBezTo>
                  <a:pt x="3996348" y="3207665"/>
                  <a:pt x="3995792" y="3209053"/>
                  <a:pt x="3995792" y="3211969"/>
                </a:cubicBezTo>
                <a:cubicBezTo>
                  <a:pt x="3996069" y="3218356"/>
                  <a:pt x="4003566" y="3242792"/>
                  <a:pt x="4009398" y="3254455"/>
                </a:cubicBezTo>
                <a:cubicBezTo>
                  <a:pt x="4014118" y="3263618"/>
                  <a:pt x="4019394" y="3273615"/>
                  <a:pt x="4023282" y="3278891"/>
                </a:cubicBezTo>
                <a:cubicBezTo>
                  <a:pt x="4027447" y="3284444"/>
                  <a:pt x="4030779" y="3286943"/>
                  <a:pt x="4033278" y="3287499"/>
                </a:cubicBezTo>
                <a:cubicBezTo>
                  <a:pt x="4041887" y="3289165"/>
                  <a:pt x="4047440" y="3283056"/>
                  <a:pt x="4058547" y="3292219"/>
                </a:cubicBezTo>
                <a:cubicBezTo>
                  <a:pt x="4073542" y="3304438"/>
                  <a:pt x="4068822" y="3275559"/>
                  <a:pt x="4072154" y="3263341"/>
                </a:cubicBezTo>
                <a:cubicBezTo>
                  <a:pt x="4072432" y="3262230"/>
                  <a:pt x="4069655" y="3254455"/>
                  <a:pt x="4068266" y="3249734"/>
                </a:cubicBezTo>
                <a:cubicBezTo>
                  <a:pt x="4066878" y="3248901"/>
                  <a:pt x="4064656" y="3246124"/>
                  <a:pt x="4063823" y="3247235"/>
                </a:cubicBezTo>
                <a:cubicBezTo>
                  <a:pt x="4060213" y="3253066"/>
                  <a:pt x="4049106" y="3237794"/>
                  <a:pt x="4041053" y="3231130"/>
                </a:cubicBezTo>
                <a:cubicBezTo>
                  <a:pt x="4030779" y="3222244"/>
                  <a:pt x="4034389" y="3246402"/>
                  <a:pt x="4025781" y="3241404"/>
                </a:cubicBezTo>
                <a:cubicBezTo>
                  <a:pt x="4020227" y="3238072"/>
                  <a:pt x="4010231" y="3222522"/>
                  <a:pt x="4002456" y="3212247"/>
                </a:cubicBezTo>
                <a:cubicBezTo>
                  <a:pt x="4000235" y="3209331"/>
                  <a:pt x="3998569" y="3207804"/>
                  <a:pt x="3997458" y="3207735"/>
                </a:cubicBezTo>
                <a:close/>
                <a:moveTo>
                  <a:pt x="5167954" y="3192497"/>
                </a:moveTo>
                <a:cubicBezTo>
                  <a:pt x="5166774" y="3193226"/>
                  <a:pt x="5166635" y="3196142"/>
                  <a:pt x="5167607" y="3201418"/>
                </a:cubicBezTo>
                <a:cubicBezTo>
                  <a:pt x="5167885" y="3203361"/>
                  <a:pt x="5170384" y="3208360"/>
                  <a:pt x="5171772" y="3211969"/>
                </a:cubicBezTo>
                <a:cubicBezTo>
                  <a:pt x="5173994" y="3214746"/>
                  <a:pt x="5176770" y="3219467"/>
                  <a:pt x="5177881" y="3220022"/>
                </a:cubicBezTo>
                <a:cubicBezTo>
                  <a:pt x="5183712" y="3223077"/>
                  <a:pt x="5185101" y="3216412"/>
                  <a:pt x="5180658" y="3206693"/>
                </a:cubicBezTo>
                <a:cubicBezTo>
                  <a:pt x="5179270" y="3203361"/>
                  <a:pt x="5175938" y="3198363"/>
                  <a:pt x="5174549" y="3196697"/>
                </a:cubicBezTo>
                <a:cubicBezTo>
                  <a:pt x="5171356" y="3193226"/>
                  <a:pt x="5169134" y="3191768"/>
                  <a:pt x="5167954" y="3192497"/>
                </a:cubicBezTo>
                <a:close/>
                <a:moveTo>
                  <a:pt x="2768613" y="3188679"/>
                </a:moveTo>
                <a:cubicBezTo>
                  <a:pt x="2767052" y="3187256"/>
                  <a:pt x="2766080" y="3187950"/>
                  <a:pt x="2765941" y="3190588"/>
                </a:cubicBezTo>
                <a:cubicBezTo>
                  <a:pt x="2765941" y="3192254"/>
                  <a:pt x="2766774" y="3197253"/>
                  <a:pt x="2768162" y="3201695"/>
                </a:cubicBezTo>
                <a:cubicBezTo>
                  <a:pt x="2771772" y="3212247"/>
                  <a:pt x="2775382" y="3217801"/>
                  <a:pt x="2777603" y="3217801"/>
                </a:cubicBezTo>
                <a:cubicBezTo>
                  <a:pt x="2778992" y="3215302"/>
                  <a:pt x="2778436" y="3207804"/>
                  <a:pt x="2774826" y="3199474"/>
                </a:cubicBezTo>
                <a:cubicBezTo>
                  <a:pt x="2772327" y="3193642"/>
                  <a:pt x="2770175" y="3190102"/>
                  <a:pt x="2768613" y="3188679"/>
                </a:cubicBezTo>
                <a:close/>
                <a:moveTo>
                  <a:pt x="5692980" y="3185590"/>
                </a:moveTo>
                <a:cubicBezTo>
                  <a:pt x="5696312" y="3184757"/>
                  <a:pt x="5703532" y="3192532"/>
                  <a:pt x="5711307" y="3205305"/>
                </a:cubicBezTo>
                <a:cubicBezTo>
                  <a:pt x="5730744" y="3237516"/>
                  <a:pt x="5739908" y="3243348"/>
                  <a:pt x="5743240" y="3234462"/>
                </a:cubicBezTo>
                <a:cubicBezTo>
                  <a:pt x="5752404" y="3208638"/>
                  <a:pt x="5776007" y="3213636"/>
                  <a:pt x="5799054" y="3217246"/>
                </a:cubicBezTo>
                <a:cubicBezTo>
                  <a:pt x="5800998" y="3217523"/>
                  <a:pt x="5807662" y="3228630"/>
                  <a:pt x="5812660" y="3234184"/>
                </a:cubicBezTo>
                <a:cubicBezTo>
                  <a:pt x="5813494" y="3240571"/>
                  <a:pt x="5815715" y="3249734"/>
                  <a:pt x="5814882" y="3252233"/>
                </a:cubicBezTo>
                <a:cubicBezTo>
                  <a:pt x="5812660" y="3257787"/>
                  <a:pt x="5809050" y="3260009"/>
                  <a:pt x="5805996" y="3263618"/>
                </a:cubicBezTo>
                <a:cubicBezTo>
                  <a:pt x="5805163" y="3261675"/>
                  <a:pt x="5804053" y="3259731"/>
                  <a:pt x="5803220" y="3257787"/>
                </a:cubicBezTo>
                <a:cubicBezTo>
                  <a:pt x="5798499" y="3262785"/>
                  <a:pt x="5791557" y="3263618"/>
                  <a:pt x="5789613" y="3273893"/>
                </a:cubicBezTo>
                <a:cubicBezTo>
                  <a:pt x="5787114" y="3286666"/>
                  <a:pt x="5782671" y="3293886"/>
                  <a:pt x="5771286" y="3287499"/>
                </a:cubicBezTo>
                <a:cubicBezTo>
                  <a:pt x="5755181" y="3278613"/>
                  <a:pt x="5747405" y="3287777"/>
                  <a:pt x="5736853" y="3290276"/>
                </a:cubicBezTo>
                <a:cubicBezTo>
                  <a:pt x="5730467" y="3291942"/>
                  <a:pt x="5724080" y="3293886"/>
                  <a:pt x="5717694" y="3295274"/>
                </a:cubicBezTo>
                <a:cubicBezTo>
                  <a:pt x="5712973" y="3296385"/>
                  <a:pt x="5712695" y="3296107"/>
                  <a:pt x="5697423" y="3258620"/>
                </a:cubicBezTo>
                <a:cubicBezTo>
                  <a:pt x="5695757" y="3254733"/>
                  <a:pt x="5692424" y="3249179"/>
                  <a:pt x="5690203" y="3245291"/>
                </a:cubicBezTo>
                <a:cubicBezTo>
                  <a:pt x="5674653" y="3219467"/>
                  <a:pt x="5671599" y="3211970"/>
                  <a:pt x="5673265" y="3204195"/>
                </a:cubicBezTo>
                <a:cubicBezTo>
                  <a:pt x="5674375" y="3199196"/>
                  <a:pt x="5674931" y="3192532"/>
                  <a:pt x="5677430" y="3190588"/>
                </a:cubicBezTo>
                <a:cubicBezTo>
                  <a:pt x="5681873" y="3187256"/>
                  <a:pt x="5687427" y="3186423"/>
                  <a:pt x="5692980" y="3185590"/>
                </a:cubicBezTo>
                <a:close/>
                <a:moveTo>
                  <a:pt x="2794264" y="3183369"/>
                </a:moveTo>
                <a:cubicBezTo>
                  <a:pt x="2792320" y="3186423"/>
                  <a:pt x="2793709" y="3190588"/>
                  <a:pt x="2798152" y="3194476"/>
                </a:cubicBezTo>
                <a:cubicBezTo>
                  <a:pt x="2798985" y="3195309"/>
                  <a:pt x="2798429" y="3191421"/>
                  <a:pt x="2798707" y="3189755"/>
                </a:cubicBezTo>
                <a:cubicBezTo>
                  <a:pt x="2797319" y="3187534"/>
                  <a:pt x="2795653" y="3185590"/>
                  <a:pt x="2794264" y="3183369"/>
                </a:cubicBezTo>
                <a:close/>
                <a:moveTo>
                  <a:pt x="5305892" y="3170873"/>
                </a:moveTo>
                <a:cubicBezTo>
                  <a:pt x="5306448" y="3171983"/>
                  <a:pt x="5307003" y="3173094"/>
                  <a:pt x="5307281" y="3174205"/>
                </a:cubicBezTo>
                <a:cubicBezTo>
                  <a:pt x="5303671" y="3176149"/>
                  <a:pt x="5299506" y="3176704"/>
                  <a:pt x="5296729" y="3180869"/>
                </a:cubicBezTo>
                <a:cubicBezTo>
                  <a:pt x="5295618" y="3182813"/>
                  <a:pt x="5296173" y="3189477"/>
                  <a:pt x="5298395" y="3197253"/>
                </a:cubicBezTo>
                <a:cubicBezTo>
                  <a:pt x="5300617" y="3204195"/>
                  <a:pt x="5305615" y="3215857"/>
                  <a:pt x="5309780" y="3225576"/>
                </a:cubicBezTo>
                <a:cubicBezTo>
                  <a:pt x="5310891" y="3228075"/>
                  <a:pt x="5314778" y="3232518"/>
                  <a:pt x="5315889" y="3232796"/>
                </a:cubicBezTo>
                <a:cubicBezTo>
                  <a:pt x="5327551" y="3236128"/>
                  <a:pt x="5335049" y="3230296"/>
                  <a:pt x="5334494" y="3208082"/>
                </a:cubicBezTo>
                <a:cubicBezTo>
                  <a:pt x="5334494" y="3206416"/>
                  <a:pt x="5331994" y="3200029"/>
                  <a:pt x="5330051" y="3195309"/>
                </a:cubicBezTo>
                <a:cubicBezTo>
                  <a:pt x="5325330" y="3183369"/>
                  <a:pt x="5319499" y="3172539"/>
                  <a:pt x="5315889" y="3170873"/>
                </a:cubicBezTo>
                <a:cubicBezTo>
                  <a:pt x="5311724" y="3168651"/>
                  <a:pt x="5309225" y="3170595"/>
                  <a:pt x="5305892" y="3170873"/>
                </a:cubicBezTo>
                <a:close/>
                <a:moveTo>
                  <a:pt x="3682150" y="3168235"/>
                </a:moveTo>
                <a:cubicBezTo>
                  <a:pt x="3692841" y="3168166"/>
                  <a:pt x="3704226" y="3169762"/>
                  <a:pt x="3716721" y="3174205"/>
                </a:cubicBezTo>
                <a:cubicBezTo>
                  <a:pt x="3718110" y="3174761"/>
                  <a:pt x="3720886" y="3178926"/>
                  <a:pt x="3723108" y="3183091"/>
                </a:cubicBezTo>
                <a:cubicBezTo>
                  <a:pt x="3725884" y="3188645"/>
                  <a:pt x="3728384" y="3197808"/>
                  <a:pt x="3726162" y="3199474"/>
                </a:cubicBezTo>
                <a:cubicBezTo>
                  <a:pt x="3708668" y="3212803"/>
                  <a:pt x="3690897" y="3224743"/>
                  <a:pt x="3673403" y="3237239"/>
                </a:cubicBezTo>
                <a:cubicBezTo>
                  <a:pt x="3672847" y="3235573"/>
                  <a:pt x="3672292" y="3234184"/>
                  <a:pt x="3671737" y="3232796"/>
                </a:cubicBezTo>
                <a:cubicBezTo>
                  <a:pt x="3654798" y="3241404"/>
                  <a:pt x="3637860" y="3249735"/>
                  <a:pt x="3620921" y="3258621"/>
                </a:cubicBezTo>
                <a:cubicBezTo>
                  <a:pt x="3616756" y="3260842"/>
                  <a:pt x="3617867" y="3273060"/>
                  <a:pt x="3623698" y="3293886"/>
                </a:cubicBezTo>
                <a:cubicBezTo>
                  <a:pt x="3630918" y="3320266"/>
                  <a:pt x="3632028" y="3334983"/>
                  <a:pt x="3627308" y="3338315"/>
                </a:cubicBezTo>
                <a:cubicBezTo>
                  <a:pt x="3620365" y="3343591"/>
                  <a:pt x="3613146" y="3348034"/>
                  <a:pt x="3600095" y="3337204"/>
                </a:cubicBezTo>
                <a:cubicBezTo>
                  <a:pt x="3590654" y="3329707"/>
                  <a:pt x="3571494" y="3291387"/>
                  <a:pt x="3560942" y="3258898"/>
                </a:cubicBezTo>
                <a:cubicBezTo>
                  <a:pt x="3555110" y="3241126"/>
                  <a:pt x="3552889" y="3228631"/>
                  <a:pt x="3553722" y="3223077"/>
                </a:cubicBezTo>
                <a:cubicBezTo>
                  <a:pt x="3554833" y="3215858"/>
                  <a:pt x="3557332" y="3210581"/>
                  <a:pt x="3561220" y="3208915"/>
                </a:cubicBezTo>
                <a:cubicBezTo>
                  <a:pt x="3576214" y="3202251"/>
                  <a:pt x="3590654" y="3195031"/>
                  <a:pt x="3605649" y="3188367"/>
                </a:cubicBezTo>
                <a:cubicBezTo>
                  <a:pt x="3620643" y="3181703"/>
                  <a:pt x="3635638" y="3175594"/>
                  <a:pt x="3651744" y="3172262"/>
                </a:cubicBezTo>
                <a:cubicBezTo>
                  <a:pt x="3661463" y="3170040"/>
                  <a:pt x="3671459" y="3168304"/>
                  <a:pt x="3682150" y="3168235"/>
                </a:cubicBezTo>
                <a:close/>
                <a:moveTo>
                  <a:pt x="5232585" y="3165597"/>
                </a:moveTo>
                <a:cubicBezTo>
                  <a:pt x="5225643" y="3163098"/>
                  <a:pt x="5226753" y="3175316"/>
                  <a:pt x="5232307" y="3195864"/>
                </a:cubicBezTo>
                <a:cubicBezTo>
                  <a:pt x="5231751" y="3195586"/>
                  <a:pt x="5230918" y="3194753"/>
                  <a:pt x="5230085" y="3194753"/>
                </a:cubicBezTo>
                <a:cubicBezTo>
                  <a:pt x="5231196" y="3197253"/>
                  <a:pt x="5231474" y="3198919"/>
                  <a:pt x="5232307" y="3201418"/>
                </a:cubicBezTo>
                <a:lnTo>
                  <a:pt x="5230641" y="3208637"/>
                </a:lnTo>
                <a:cubicBezTo>
                  <a:pt x="5232585" y="3211969"/>
                  <a:pt x="5236194" y="3218356"/>
                  <a:pt x="5236194" y="3218079"/>
                </a:cubicBezTo>
                <a:cubicBezTo>
                  <a:pt x="5237027" y="3216135"/>
                  <a:pt x="5235361" y="3209470"/>
                  <a:pt x="5232307" y="3201140"/>
                </a:cubicBezTo>
                <a:cubicBezTo>
                  <a:pt x="5232585" y="3200307"/>
                  <a:pt x="5232585" y="3199474"/>
                  <a:pt x="5232862" y="3198919"/>
                </a:cubicBezTo>
                <a:cubicBezTo>
                  <a:pt x="5232585" y="3197808"/>
                  <a:pt x="5232307" y="3196975"/>
                  <a:pt x="5232029" y="3195864"/>
                </a:cubicBezTo>
                <a:cubicBezTo>
                  <a:pt x="5238416" y="3199474"/>
                  <a:pt x="5247301" y="3208637"/>
                  <a:pt x="5248135" y="3198641"/>
                </a:cubicBezTo>
                <a:cubicBezTo>
                  <a:pt x="5248135" y="3196697"/>
                  <a:pt x="5247024" y="3191699"/>
                  <a:pt x="5245358" y="3187256"/>
                </a:cubicBezTo>
                <a:cubicBezTo>
                  <a:pt x="5240082" y="3173650"/>
                  <a:pt x="5235917" y="3166985"/>
                  <a:pt x="5232585" y="3165597"/>
                </a:cubicBezTo>
                <a:close/>
                <a:moveTo>
                  <a:pt x="3009745" y="3164764"/>
                </a:moveTo>
                <a:cubicBezTo>
                  <a:pt x="3008912" y="3163098"/>
                  <a:pt x="3009189" y="3166708"/>
                  <a:pt x="3008912" y="3168096"/>
                </a:cubicBezTo>
                <a:cubicBezTo>
                  <a:pt x="3010300" y="3170595"/>
                  <a:pt x="3012244" y="3175593"/>
                  <a:pt x="3012522" y="3175593"/>
                </a:cubicBezTo>
                <a:cubicBezTo>
                  <a:pt x="3015021" y="3175038"/>
                  <a:pt x="3013632" y="3170595"/>
                  <a:pt x="3009745" y="3164764"/>
                </a:cubicBezTo>
                <a:close/>
                <a:moveTo>
                  <a:pt x="2863684" y="3141994"/>
                </a:moveTo>
                <a:cubicBezTo>
                  <a:pt x="2862851" y="3145048"/>
                  <a:pt x="2862018" y="3148658"/>
                  <a:pt x="2863129" y="3155878"/>
                </a:cubicBezTo>
                <a:cubicBezTo>
                  <a:pt x="2864240" y="3162542"/>
                  <a:pt x="2872015" y="3172816"/>
                  <a:pt x="2876458" y="3172261"/>
                </a:cubicBezTo>
                <a:cubicBezTo>
                  <a:pt x="2878679" y="3171428"/>
                  <a:pt x="2878124" y="3164208"/>
                  <a:pt x="2873959" y="3154212"/>
                </a:cubicBezTo>
                <a:cubicBezTo>
                  <a:pt x="2868960" y="3142272"/>
                  <a:pt x="2864795" y="3138384"/>
                  <a:pt x="2863684" y="3141994"/>
                </a:cubicBezTo>
                <a:close/>
                <a:moveTo>
                  <a:pt x="3039734" y="3140883"/>
                </a:moveTo>
                <a:cubicBezTo>
                  <a:pt x="3040012" y="3141438"/>
                  <a:pt x="3040012" y="3141716"/>
                  <a:pt x="3040290" y="3142272"/>
                </a:cubicBezTo>
                <a:cubicBezTo>
                  <a:pt x="3038068" y="3141994"/>
                  <a:pt x="3035569" y="3141716"/>
                  <a:pt x="3033348" y="3141438"/>
                </a:cubicBezTo>
                <a:cubicBezTo>
                  <a:pt x="3032237" y="3141438"/>
                  <a:pt x="3030849" y="3140883"/>
                  <a:pt x="3030016" y="3141716"/>
                </a:cubicBezTo>
                <a:cubicBezTo>
                  <a:pt x="3028349" y="3142827"/>
                  <a:pt x="3025850" y="3142549"/>
                  <a:pt x="3025573" y="3146714"/>
                </a:cubicBezTo>
                <a:cubicBezTo>
                  <a:pt x="3025295" y="3150602"/>
                  <a:pt x="3026406" y="3158377"/>
                  <a:pt x="3028349" y="3166708"/>
                </a:cubicBezTo>
                <a:cubicBezTo>
                  <a:pt x="3030571" y="3174483"/>
                  <a:pt x="3045566" y="3203917"/>
                  <a:pt x="3048065" y="3205305"/>
                </a:cubicBezTo>
                <a:cubicBezTo>
                  <a:pt x="3061394" y="3211692"/>
                  <a:pt x="3071390" y="3209470"/>
                  <a:pt x="3074722" y="3190311"/>
                </a:cubicBezTo>
                <a:cubicBezTo>
                  <a:pt x="3075555" y="3185867"/>
                  <a:pt x="3073056" y="3176982"/>
                  <a:pt x="3068891" y="3165874"/>
                </a:cubicBezTo>
                <a:cubicBezTo>
                  <a:pt x="3063893" y="3151713"/>
                  <a:pt x="3059728" y="3143105"/>
                  <a:pt x="3056673" y="3142549"/>
                </a:cubicBezTo>
                <a:cubicBezTo>
                  <a:pt x="3050842" y="3141438"/>
                  <a:pt x="3045288" y="3141438"/>
                  <a:pt x="3039734" y="3140883"/>
                </a:cubicBezTo>
                <a:close/>
                <a:moveTo>
                  <a:pt x="2887565" y="3129776"/>
                </a:moveTo>
                <a:cubicBezTo>
                  <a:pt x="2885899" y="3130887"/>
                  <a:pt x="2885344" y="3134496"/>
                  <a:pt x="2884510" y="3137829"/>
                </a:cubicBezTo>
                <a:cubicBezTo>
                  <a:pt x="2884510" y="3137829"/>
                  <a:pt x="2884788" y="3138384"/>
                  <a:pt x="2885066" y="3139217"/>
                </a:cubicBezTo>
                <a:cubicBezTo>
                  <a:pt x="2885344" y="3140050"/>
                  <a:pt x="2885899" y="3141161"/>
                  <a:pt x="2886454" y="3142549"/>
                </a:cubicBezTo>
                <a:cubicBezTo>
                  <a:pt x="2887565" y="3145048"/>
                  <a:pt x="2888398" y="3147548"/>
                  <a:pt x="2888954" y="3147825"/>
                </a:cubicBezTo>
                <a:cubicBezTo>
                  <a:pt x="2895896" y="3156156"/>
                  <a:pt x="2898394" y="3149491"/>
                  <a:pt x="2893396" y="3138384"/>
                </a:cubicBezTo>
                <a:cubicBezTo>
                  <a:pt x="2891452" y="3134219"/>
                  <a:pt x="2888398" y="3129221"/>
                  <a:pt x="2887565" y="3129776"/>
                </a:cubicBezTo>
                <a:close/>
                <a:moveTo>
                  <a:pt x="2927551" y="3113393"/>
                </a:moveTo>
                <a:cubicBezTo>
                  <a:pt x="2926718" y="3113115"/>
                  <a:pt x="2927273" y="3117835"/>
                  <a:pt x="2927551" y="3120335"/>
                </a:cubicBezTo>
                <a:cubicBezTo>
                  <a:pt x="2929495" y="3123111"/>
                  <a:pt x="2932272" y="3128387"/>
                  <a:pt x="2933105" y="3128387"/>
                </a:cubicBezTo>
                <a:cubicBezTo>
                  <a:pt x="2933938" y="3128387"/>
                  <a:pt x="2933383" y="3123945"/>
                  <a:pt x="2933383" y="3121445"/>
                </a:cubicBezTo>
                <a:cubicBezTo>
                  <a:pt x="2931161" y="3118391"/>
                  <a:pt x="2928662" y="3113670"/>
                  <a:pt x="2927551" y="3113393"/>
                </a:cubicBezTo>
                <a:close/>
                <a:moveTo>
                  <a:pt x="3083608" y="3108395"/>
                </a:moveTo>
                <a:cubicBezTo>
                  <a:pt x="3080831" y="3112560"/>
                  <a:pt x="3078332" y="3117003"/>
                  <a:pt x="3075833" y="3122001"/>
                </a:cubicBezTo>
                <a:cubicBezTo>
                  <a:pt x="3075833" y="3123111"/>
                  <a:pt x="3076944" y="3128110"/>
                  <a:pt x="3077221" y="3131442"/>
                </a:cubicBezTo>
                <a:cubicBezTo>
                  <a:pt x="3080831" y="3136718"/>
                  <a:pt x="3084997" y="3144215"/>
                  <a:pt x="3087496" y="3146437"/>
                </a:cubicBezTo>
                <a:cubicBezTo>
                  <a:pt x="3089162" y="3147825"/>
                  <a:pt x="3090273" y="3148103"/>
                  <a:pt x="3091383" y="3148380"/>
                </a:cubicBezTo>
                <a:cubicBezTo>
                  <a:pt x="3092494" y="3148380"/>
                  <a:pt x="3093605" y="3148103"/>
                  <a:pt x="3094715" y="3148380"/>
                </a:cubicBezTo>
                <a:cubicBezTo>
                  <a:pt x="3095548" y="3147548"/>
                  <a:pt x="3096381" y="3147270"/>
                  <a:pt x="3097215" y="3146714"/>
                </a:cubicBezTo>
                <a:cubicBezTo>
                  <a:pt x="3098047" y="3146159"/>
                  <a:pt x="3098881" y="3145326"/>
                  <a:pt x="3099158" y="3143660"/>
                </a:cubicBezTo>
                <a:cubicBezTo>
                  <a:pt x="3100269" y="3140050"/>
                  <a:pt x="3098325" y="3130887"/>
                  <a:pt x="3094438" y="3122556"/>
                </a:cubicBezTo>
                <a:cubicBezTo>
                  <a:pt x="3089162" y="3110338"/>
                  <a:pt x="3085274" y="3105895"/>
                  <a:pt x="3083608" y="3108395"/>
                </a:cubicBezTo>
                <a:close/>
                <a:moveTo>
                  <a:pt x="2950043" y="3063966"/>
                </a:moveTo>
                <a:cubicBezTo>
                  <a:pt x="2948933" y="3066742"/>
                  <a:pt x="2947267" y="3070074"/>
                  <a:pt x="2946156" y="3075073"/>
                </a:cubicBezTo>
                <a:cubicBezTo>
                  <a:pt x="2945045" y="3079238"/>
                  <a:pt x="2947822" y="3090345"/>
                  <a:pt x="2953376" y="3101730"/>
                </a:cubicBezTo>
                <a:cubicBezTo>
                  <a:pt x="2956986" y="3109505"/>
                  <a:pt x="2962261" y="3117558"/>
                  <a:pt x="2964205" y="3118113"/>
                </a:cubicBezTo>
                <a:cubicBezTo>
                  <a:pt x="2970314" y="3119779"/>
                  <a:pt x="2974479" y="3117003"/>
                  <a:pt x="2973091" y="3100619"/>
                </a:cubicBezTo>
                <a:cubicBezTo>
                  <a:pt x="2972813" y="3097843"/>
                  <a:pt x="2971147" y="3092289"/>
                  <a:pt x="2969759" y="3087290"/>
                </a:cubicBezTo>
                <a:cubicBezTo>
                  <a:pt x="2965871" y="3075350"/>
                  <a:pt x="2961706" y="3067575"/>
                  <a:pt x="2958374" y="3065909"/>
                </a:cubicBezTo>
                <a:cubicBezTo>
                  <a:pt x="2955875" y="3064521"/>
                  <a:pt x="2953653" y="3064798"/>
                  <a:pt x="2950043" y="3063966"/>
                </a:cubicBezTo>
                <a:close/>
                <a:moveTo>
                  <a:pt x="3908044" y="3045638"/>
                </a:moveTo>
                <a:lnTo>
                  <a:pt x="3911654" y="3054802"/>
                </a:lnTo>
                <a:lnTo>
                  <a:pt x="3907211" y="3049803"/>
                </a:lnTo>
                <a:close/>
                <a:moveTo>
                  <a:pt x="6168127" y="3018530"/>
                </a:moveTo>
                <a:cubicBezTo>
                  <a:pt x="6168439" y="3020439"/>
                  <a:pt x="6170175" y="3024257"/>
                  <a:pt x="6173091" y="3029255"/>
                </a:cubicBezTo>
                <a:cubicBezTo>
                  <a:pt x="6174479" y="3031754"/>
                  <a:pt x="6175867" y="3030921"/>
                  <a:pt x="6177256" y="3031477"/>
                </a:cubicBezTo>
                <a:lnTo>
                  <a:pt x="6184476" y="3035642"/>
                </a:lnTo>
                <a:lnTo>
                  <a:pt x="6184589" y="3035710"/>
                </a:lnTo>
                <a:lnTo>
                  <a:pt x="6184753" y="3035919"/>
                </a:lnTo>
                <a:lnTo>
                  <a:pt x="6184938" y="3035919"/>
                </a:lnTo>
                <a:lnTo>
                  <a:pt x="6185864" y="3036475"/>
                </a:lnTo>
                <a:lnTo>
                  <a:pt x="6187808" y="3036197"/>
                </a:lnTo>
                <a:cubicBezTo>
                  <a:pt x="6187808" y="3036197"/>
                  <a:pt x="6185308" y="3035919"/>
                  <a:pt x="6185031" y="3035919"/>
                </a:cubicBezTo>
                <a:lnTo>
                  <a:pt x="6184938" y="3035919"/>
                </a:lnTo>
                <a:lnTo>
                  <a:pt x="6184589" y="3035710"/>
                </a:lnTo>
                <a:lnTo>
                  <a:pt x="6171702" y="3019259"/>
                </a:lnTo>
                <a:cubicBezTo>
                  <a:pt x="6168925" y="3016621"/>
                  <a:pt x="6167815" y="3016621"/>
                  <a:pt x="6168127" y="3018530"/>
                </a:cubicBezTo>
                <a:close/>
                <a:moveTo>
                  <a:pt x="3771425" y="3011761"/>
                </a:moveTo>
                <a:cubicBezTo>
                  <a:pt x="3771980" y="3013427"/>
                  <a:pt x="3772258" y="3014538"/>
                  <a:pt x="3772813" y="3016204"/>
                </a:cubicBezTo>
                <a:lnTo>
                  <a:pt x="3773091" y="3020925"/>
                </a:lnTo>
                <a:lnTo>
                  <a:pt x="3770314" y="3012039"/>
                </a:lnTo>
                <a:cubicBezTo>
                  <a:pt x="3770870" y="3012039"/>
                  <a:pt x="3771147" y="3011761"/>
                  <a:pt x="3771425" y="3011761"/>
                </a:cubicBezTo>
                <a:close/>
                <a:moveTo>
                  <a:pt x="6071459" y="2986110"/>
                </a:moveTo>
                <a:cubicBezTo>
                  <a:pt x="6066322" y="2986284"/>
                  <a:pt x="6062295" y="2987603"/>
                  <a:pt x="6058686" y="2987325"/>
                </a:cubicBezTo>
                <a:cubicBezTo>
                  <a:pt x="6053410" y="2990380"/>
                  <a:pt x="6050633" y="2989824"/>
                  <a:pt x="6049800" y="2993157"/>
                </a:cubicBezTo>
                <a:cubicBezTo>
                  <a:pt x="6049244" y="2995656"/>
                  <a:pt x="6051189" y="3002598"/>
                  <a:pt x="6051744" y="3007596"/>
                </a:cubicBezTo>
                <a:cubicBezTo>
                  <a:pt x="6054243" y="3010650"/>
                  <a:pt x="6057853" y="3016482"/>
                  <a:pt x="6058686" y="3016482"/>
                </a:cubicBezTo>
                <a:cubicBezTo>
                  <a:pt x="6066739" y="3015926"/>
                  <a:pt x="6073959" y="3014538"/>
                  <a:pt x="6088676" y="3028700"/>
                </a:cubicBezTo>
                <a:cubicBezTo>
                  <a:pt x="6100616" y="3040363"/>
                  <a:pt x="6107002" y="3038696"/>
                  <a:pt x="6107836" y="3025923"/>
                </a:cubicBezTo>
                <a:cubicBezTo>
                  <a:pt x="6108113" y="3023979"/>
                  <a:pt x="6106169" y="3016760"/>
                  <a:pt x="6105614" y="3015649"/>
                </a:cubicBezTo>
                <a:cubicBezTo>
                  <a:pt x="6100616" y="3006763"/>
                  <a:pt x="6092841" y="2993157"/>
                  <a:pt x="6090897" y="2991768"/>
                </a:cubicBezTo>
                <a:cubicBezTo>
                  <a:pt x="6082845" y="2986908"/>
                  <a:pt x="6076597" y="2985937"/>
                  <a:pt x="6071459" y="2986110"/>
                </a:cubicBezTo>
                <a:close/>
                <a:moveTo>
                  <a:pt x="3767815" y="2985381"/>
                </a:moveTo>
                <a:cubicBezTo>
                  <a:pt x="3769203" y="2981494"/>
                  <a:pt x="3772813" y="2986215"/>
                  <a:pt x="3778644" y="3000376"/>
                </a:cubicBezTo>
                <a:cubicBezTo>
                  <a:pt x="3779755" y="3003431"/>
                  <a:pt x="3780311" y="3008707"/>
                  <a:pt x="3779477" y="3009262"/>
                </a:cubicBezTo>
                <a:cubicBezTo>
                  <a:pt x="3776978" y="3010928"/>
                  <a:pt x="3774201" y="3011206"/>
                  <a:pt x="3771425" y="3011483"/>
                </a:cubicBezTo>
                <a:cubicBezTo>
                  <a:pt x="3765593" y="2994545"/>
                  <a:pt x="3766426" y="2989547"/>
                  <a:pt x="3767815" y="2985381"/>
                </a:cubicBezTo>
                <a:close/>
                <a:moveTo>
                  <a:pt x="3957749" y="2968616"/>
                </a:moveTo>
                <a:cubicBezTo>
                  <a:pt x="3955250" y="2967679"/>
                  <a:pt x="3954140" y="2970247"/>
                  <a:pt x="3954695" y="2976773"/>
                </a:cubicBezTo>
                <a:cubicBezTo>
                  <a:pt x="3954972" y="2981772"/>
                  <a:pt x="3959971" y="2995100"/>
                  <a:pt x="3963025" y="3004819"/>
                </a:cubicBezTo>
                <a:cubicBezTo>
                  <a:pt x="3967746" y="3015649"/>
                  <a:pt x="3973021" y="3025368"/>
                  <a:pt x="3975798" y="3025923"/>
                </a:cubicBezTo>
                <a:cubicBezTo>
                  <a:pt x="3979408" y="3026756"/>
                  <a:pt x="3982185" y="3025090"/>
                  <a:pt x="3983851" y="3021203"/>
                </a:cubicBezTo>
                <a:cubicBezTo>
                  <a:pt x="3985239" y="3018148"/>
                  <a:pt x="3981630" y="3007041"/>
                  <a:pt x="3976354" y="2995378"/>
                </a:cubicBezTo>
                <a:cubicBezTo>
                  <a:pt x="3974132" y="2990380"/>
                  <a:pt x="3971078" y="2984548"/>
                  <a:pt x="3969134" y="2981494"/>
                </a:cubicBezTo>
                <a:cubicBezTo>
                  <a:pt x="3964136" y="2973996"/>
                  <a:pt x="3960248" y="2969553"/>
                  <a:pt x="3957749" y="2968616"/>
                </a:cubicBezTo>
                <a:close/>
                <a:moveTo>
                  <a:pt x="5970105" y="2964555"/>
                </a:moveTo>
                <a:cubicBezTo>
                  <a:pt x="5970661" y="2967332"/>
                  <a:pt x="5970105" y="2969554"/>
                  <a:pt x="5971494" y="2972608"/>
                </a:cubicBezTo>
                <a:cubicBezTo>
                  <a:pt x="5976492" y="2984548"/>
                  <a:pt x="5980935" y="2991213"/>
                  <a:pt x="5981768" y="2988158"/>
                </a:cubicBezTo>
                <a:cubicBezTo>
                  <a:pt x="5982601" y="2985104"/>
                  <a:pt x="5979547" y="2976496"/>
                  <a:pt x="5974270" y="2967887"/>
                </a:cubicBezTo>
                <a:cubicBezTo>
                  <a:pt x="5972605" y="2965111"/>
                  <a:pt x="5971494" y="2965666"/>
                  <a:pt x="5970105" y="2964555"/>
                </a:cubicBezTo>
                <a:close/>
                <a:moveTo>
                  <a:pt x="5909016" y="2950949"/>
                </a:moveTo>
                <a:cubicBezTo>
                  <a:pt x="5907002" y="2950324"/>
                  <a:pt x="5905544" y="2951921"/>
                  <a:pt x="5905128" y="2955947"/>
                </a:cubicBezTo>
                <a:cubicBezTo>
                  <a:pt x="5905128" y="2957058"/>
                  <a:pt x="5907905" y="2963722"/>
                  <a:pt x="5909293" y="2967887"/>
                </a:cubicBezTo>
                <a:cubicBezTo>
                  <a:pt x="5911515" y="2970942"/>
                  <a:pt x="5915125" y="2976496"/>
                  <a:pt x="5915957" y="2976218"/>
                </a:cubicBezTo>
                <a:cubicBezTo>
                  <a:pt x="5917902" y="2975663"/>
                  <a:pt x="5919012" y="2973441"/>
                  <a:pt x="5919845" y="2970109"/>
                </a:cubicBezTo>
                <a:cubicBezTo>
                  <a:pt x="5920123" y="2968998"/>
                  <a:pt x="5917624" y="2961779"/>
                  <a:pt x="5916235" y="2959279"/>
                </a:cubicBezTo>
                <a:cubicBezTo>
                  <a:pt x="5913598" y="2954420"/>
                  <a:pt x="5911029" y="2951574"/>
                  <a:pt x="5909016" y="2950949"/>
                </a:cubicBezTo>
                <a:close/>
                <a:moveTo>
                  <a:pt x="4014952" y="2940119"/>
                </a:moveTo>
                <a:cubicBezTo>
                  <a:pt x="4005788" y="2947895"/>
                  <a:pt x="3996902" y="2956780"/>
                  <a:pt x="3989127" y="2967332"/>
                </a:cubicBezTo>
                <a:cubicBezTo>
                  <a:pt x="3988572" y="2968165"/>
                  <a:pt x="3995514" y="2987048"/>
                  <a:pt x="3999679" y="2997322"/>
                </a:cubicBezTo>
                <a:cubicBezTo>
                  <a:pt x="4004400" y="3008707"/>
                  <a:pt x="4008842" y="3014538"/>
                  <a:pt x="4012730" y="3018148"/>
                </a:cubicBezTo>
                <a:cubicBezTo>
                  <a:pt x="4015784" y="3020925"/>
                  <a:pt x="4021894" y="3027034"/>
                  <a:pt x="4022726" y="3029533"/>
                </a:cubicBezTo>
                <a:cubicBezTo>
                  <a:pt x="4032168" y="3054802"/>
                  <a:pt x="4022726" y="3041751"/>
                  <a:pt x="4020783" y="3043972"/>
                </a:cubicBezTo>
                <a:cubicBezTo>
                  <a:pt x="4009953" y="3055913"/>
                  <a:pt x="3999124" y="3068408"/>
                  <a:pt x="3988016" y="3079793"/>
                </a:cubicBezTo>
                <a:cubicBezTo>
                  <a:pt x="3983018" y="3084792"/>
                  <a:pt x="3981907" y="3097287"/>
                  <a:pt x="3983018" y="3114503"/>
                </a:cubicBezTo>
                <a:cubicBezTo>
                  <a:pt x="3983296" y="3117558"/>
                  <a:pt x="3983573" y="3120335"/>
                  <a:pt x="3983573" y="3123389"/>
                </a:cubicBezTo>
                <a:cubicBezTo>
                  <a:pt x="3983296" y="3130053"/>
                  <a:pt x="3994403" y="3162542"/>
                  <a:pt x="3998013" y="3167540"/>
                </a:cubicBezTo>
                <a:cubicBezTo>
                  <a:pt x="4001900" y="3173094"/>
                  <a:pt x="4007176" y="3180869"/>
                  <a:pt x="4009120" y="3180869"/>
                </a:cubicBezTo>
                <a:cubicBezTo>
                  <a:pt x="4028836" y="3178925"/>
                  <a:pt x="4050217" y="3180592"/>
                  <a:pt x="4064934" y="3166708"/>
                </a:cubicBezTo>
                <a:cubicBezTo>
                  <a:pt x="4080207" y="3156711"/>
                  <a:pt x="4095479" y="3146714"/>
                  <a:pt x="4110474" y="3135885"/>
                </a:cubicBezTo>
                <a:cubicBezTo>
                  <a:pt x="4111862" y="3134774"/>
                  <a:pt x="4111029" y="3128110"/>
                  <a:pt x="4110474" y="3122834"/>
                </a:cubicBezTo>
                <a:cubicBezTo>
                  <a:pt x="4110474" y="3122279"/>
                  <a:pt x="4104365" y="3109227"/>
                  <a:pt x="4103532" y="3108672"/>
                </a:cubicBezTo>
                <a:cubicBezTo>
                  <a:pt x="4098811" y="3105618"/>
                  <a:pt x="4095201" y="3104507"/>
                  <a:pt x="4091036" y="3102841"/>
                </a:cubicBezTo>
                <a:cubicBezTo>
                  <a:pt x="4088259" y="3101730"/>
                  <a:pt x="4083816" y="3095621"/>
                  <a:pt x="4078263" y="3083681"/>
                </a:cubicBezTo>
                <a:cubicBezTo>
                  <a:pt x="4077152" y="3081182"/>
                  <a:pt x="4075486" y="3074795"/>
                  <a:pt x="4075486" y="3072851"/>
                </a:cubicBezTo>
                <a:cubicBezTo>
                  <a:pt x="4074931" y="3056746"/>
                  <a:pt x="4077152" y="3046749"/>
                  <a:pt x="4065767" y="3010928"/>
                </a:cubicBezTo>
                <a:cubicBezTo>
                  <a:pt x="4060769" y="2995656"/>
                  <a:pt x="4061879" y="2989547"/>
                  <a:pt x="4064656" y="2987603"/>
                </a:cubicBezTo>
                <a:cubicBezTo>
                  <a:pt x="4069655" y="2983716"/>
                  <a:pt x="4074098" y="2977884"/>
                  <a:pt x="4078540" y="2972053"/>
                </a:cubicBezTo>
                <a:cubicBezTo>
                  <a:pt x="4079096" y="2971220"/>
                  <a:pt x="4077430" y="2964833"/>
                  <a:pt x="4076597" y="2961223"/>
                </a:cubicBezTo>
                <a:cubicBezTo>
                  <a:pt x="4074653" y="2959002"/>
                  <a:pt x="4072154" y="2954559"/>
                  <a:pt x="4071321" y="2954559"/>
                </a:cubicBezTo>
                <a:cubicBezTo>
                  <a:pt x="4059103" y="2957891"/>
                  <a:pt x="4046052" y="2959557"/>
                  <a:pt x="4025503" y="2941508"/>
                </a:cubicBezTo>
                <a:cubicBezTo>
                  <a:pt x="4020505" y="2937343"/>
                  <a:pt x="4017173" y="2938176"/>
                  <a:pt x="4014952" y="2940119"/>
                </a:cubicBezTo>
                <a:close/>
                <a:moveTo>
                  <a:pt x="3401866" y="2906207"/>
                </a:moveTo>
                <a:cubicBezTo>
                  <a:pt x="3398430" y="2904159"/>
                  <a:pt x="3396139" y="2905409"/>
                  <a:pt x="3394889" y="2909574"/>
                </a:cubicBezTo>
                <a:cubicBezTo>
                  <a:pt x="3393778" y="2913740"/>
                  <a:pt x="3400998" y="2938453"/>
                  <a:pt x="3406551" y="2949561"/>
                </a:cubicBezTo>
                <a:lnTo>
                  <a:pt x="3425814" y="2984784"/>
                </a:lnTo>
                <a:lnTo>
                  <a:pt x="3425711" y="2985104"/>
                </a:lnTo>
                <a:lnTo>
                  <a:pt x="3425859" y="2985363"/>
                </a:lnTo>
                <a:lnTo>
                  <a:pt x="3425711" y="2985659"/>
                </a:lnTo>
                <a:lnTo>
                  <a:pt x="3427933" y="2988992"/>
                </a:lnTo>
                <a:lnTo>
                  <a:pt x="3425859" y="2985363"/>
                </a:lnTo>
                <a:lnTo>
                  <a:pt x="3425989" y="2985104"/>
                </a:lnTo>
                <a:lnTo>
                  <a:pt x="3425814" y="2984784"/>
                </a:lnTo>
                <a:lnTo>
                  <a:pt x="3429183" y="2974343"/>
                </a:lnTo>
                <a:cubicBezTo>
                  <a:pt x="3429877" y="2969831"/>
                  <a:pt x="3429599" y="2963306"/>
                  <a:pt x="3426822" y="2951505"/>
                </a:cubicBezTo>
                <a:cubicBezTo>
                  <a:pt x="3425156" y="2942063"/>
                  <a:pt x="3419880" y="2929012"/>
                  <a:pt x="3415715" y="2922626"/>
                </a:cubicBezTo>
                <a:cubicBezTo>
                  <a:pt x="3409884" y="2913601"/>
                  <a:pt x="3405302" y="2908255"/>
                  <a:pt x="3401866" y="2906207"/>
                </a:cubicBezTo>
                <a:close/>
                <a:moveTo>
                  <a:pt x="3921095" y="2904854"/>
                </a:moveTo>
                <a:cubicBezTo>
                  <a:pt x="3920262" y="2905132"/>
                  <a:pt x="3921928" y="2911241"/>
                  <a:pt x="3922761" y="2914850"/>
                </a:cubicBezTo>
                <a:cubicBezTo>
                  <a:pt x="3924705" y="2917905"/>
                  <a:pt x="3926649" y="2921237"/>
                  <a:pt x="3928870" y="2924292"/>
                </a:cubicBezTo>
                <a:cubicBezTo>
                  <a:pt x="3928037" y="2920682"/>
                  <a:pt x="3927204" y="2917350"/>
                  <a:pt x="3926649" y="2913740"/>
                </a:cubicBezTo>
                <a:cubicBezTo>
                  <a:pt x="3924705" y="2910685"/>
                  <a:pt x="3921650" y="2904854"/>
                  <a:pt x="3921095" y="2904854"/>
                </a:cubicBezTo>
                <a:close/>
                <a:moveTo>
                  <a:pt x="4845185" y="2874413"/>
                </a:moveTo>
                <a:cubicBezTo>
                  <a:pt x="4846469" y="2874379"/>
                  <a:pt x="4848552" y="2876392"/>
                  <a:pt x="4853272" y="2885417"/>
                </a:cubicBezTo>
                <a:cubicBezTo>
                  <a:pt x="4852439" y="2887916"/>
                  <a:pt x="4851883" y="2891803"/>
                  <a:pt x="4850217" y="2892636"/>
                </a:cubicBezTo>
                <a:cubicBezTo>
                  <a:pt x="4847718" y="2894025"/>
                  <a:pt x="4844386" y="2894025"/>
                  <a:pt x="4840498" y="2894025"/>
                </a:cubicBezTo>
                <a:cubicBezTo>
                  <a:pt x="4839388" y="2894025"/>
                  <a:pt x="4836889" y="2890693"/>
                  <a:pt x="4835222" y="2889027"/>
                </a:cubicBezTo>
                <a:cubicBezTo>
                  <a:pt x="4835222" y="2887083"/>
                  <a:pt x="4834390" y="2884028"/>
                  <a:pt x="4834945" y="2883473"/>
                </a:cubicBezTo>
                <a:cubicBezTo>
                  <a:pt x="4837166" y="2880696"/>
                  <a:pt x="4839388" y="2878475"/>
                  <a:pt x="4841887" y="2875698"/>
                </a:cubicBezTo>
                <a:cubicBezTo>
                  <a:pt x="4843414" y="2876531"/>
                  <a:pt x="4843900" y="2874448"/>
                  <a:pt x="4845185" y="2874413"/>
                </a:cubicBezTo>
                <a:close/>
                <a:moveTo>
                  <a:pt x="4645288" y="2865424"/>
                </a:moveTo>
                <a:cubicBezTo>
                  <a:pt x="4645288" y="2863480"/>
                  <a:pt x="4646676" y="2863202"/>
                  <a:pt x="4648342" y="2865424"/>
                </a:cubicBezTo>
                <a:cubicBezTo>
                  <a:pt x="4649731" y="2867090"/>
                  <a:pt x="4652508" y="2873199"/>
                  <a:pt x="4655007" y="2877364"/>
                </a:cubicBezTo>
                <a:cubicBezTo>
                  <a:pt x="4655284" y="2879863"/>
                  <a:pt x="4656117" y="2884028"/>
                  <a:pt x="4655007" y="2883751"/>
                </a:cubicBezTo>
                <a:cubicBezTo>
                  <a:pt x="4653896" y="2883751"/>
                  <a:pt x="4651119" y="2879308"/>
                  <a:pt x="4649175" y="2876809"/>
                </a:cubicBezTo>
                <a:cubicBezTo>
                  <a:pt x="4647787" y="2872921"/>
                  <a:pt x="4645288" y="2866534"/>
                  <a:pt x="4645288" y="2865424"/>
                </a:cubicBezTo>
                <a:close/>
                <a:moveTo>
                  <a:pt x="5775451" y="2820994"/>
                </a:moveTo>
                <a:cubicBezTo>
                  <a:pt x="5791279" y="2827381"/>
                  <a:pt x="5805996" y="2830991"/>
                  <a:pt x="5816825" y="2826270"/>
                </a:cubicBezTo>
                <a:cubicBezTo>
                  <a:pt x="5829876" y="2820716"/>
                  <a:pt x="5846815" y="2824604"/>
                  <a:pt x="5874028" y="2851539"/>
                </a:cubicBezTo>
                <a:cubicBezTo>
                  <a:pt x="5884302" y="2861813"/>
                  <a:pt x="5892910" y="2866256"/>
                  <a:pt x="5892632" y="2854038"/>
                </a:cubicBezTo>
                <a:cubicBezTo>
                  <a:pt x="5891799" y="2830158"/>
                  <a:pt x="5900130" y="2826825"/>
                  <a:pt x="5916513" y="2838488"/>
                </a:cubicBezTo>
                <a:cubicBezTo>
                  <a:pt x="5921511" y="2842098"/>
                  <a:pt x="5925676" y="2842931"/>
                  <a:pt x="5928176" y="2840987"/>
                </a:cubicBezTo>
                <a:cubicBezTo>
                  <a:pt x="5947613" y="2824326"/>
                  <a:pt x="5984267" y="2844319"/>
                  <a:pt x="6010092" y="2840987"/>
                </a:cubicBezTo>
                <a:cubicBezTo>
                  <a:pt x="6035916" y="2837655"/>
                  <a:pt x="6063129" y="2837100"/>
                  <a:pt x="6089231" y="2834323"/>
                </a:cubicBezTo>
                <a:cubicBezTo>
                  <a:pt x="6102837" y="2832934"/>
                  <a:pt x="6118388" y="2835711"/>
                  <a:pt x="6143101" y="2859036"/>
                </a:cubicBezTo>
                <a:cubicBezTo>
                  <a:pt x="6154763" y="2870144"/>
                  <a:pt x="6164482" y="2874309"/>
                  <a:pt x="6170314" y="2871810"/>
                </a:cubicBezTo>
                <a:cubicBezTo>
                  <a:pt x="6180866" y="2867367"/>
                  <a:pt x="6193084" y="2866812"/>
                  <a:pt x="6205857" y="2867089"/>
                </a:cubicBezTo>
                <a:cubicBezTo>
                  <a:pt x="6218630" y="2867367"/>
                  <a:pt x="6231682" y="2868478"/>
                  <a:pt x="6243899" y="2868200"/>
                </a:cubicBezTo>
                <a:cubicBezTo>
                  <a:pt x="6251119" y="2867922"/>
                  <a:pt x="6254729" y="2860702"/>
                  <a:pt x="6251119" y="2840710"/>
                </a:cubicBezTo>
                <a:cubicBezTo>
                  <a:pt x="6250563" y="2838210"/>
                  <a:pt x="6252508" y="2838488"/>
                  <a:pt x="6254173" y="2840432"/>
                </a:cubicBezTo>
                <a:cubicBezTo>
                  <a:pt x="6258339" y="2844875"/>
                  <a:pt x="6262782" y="2849873"/>
                  <a:pt x="6267780" y="2856260"/>
                </a:cubicBezTo>
                <a:cubicBezTo>
                  <a:pt x="6310821" y="2914018"/>
                  <a:pt x="6339699" y="2937342"/>
                  <a:pt x="6356638" y="2930678"/>
                </a:cubicBezTo>
                <a:cubicBezTo>
                  <a:pt x="6367746" y="2926235"/>
                  <a:pt x="6379963" y="2924292"/>
                  <a:pt x="6401900" y="2936787"/>
                </a:cubicBezTo>
                <a:cubicBezTo>
                  <a:pt x="6414118" y="2935399"/>
                  <a:pt x="6428835" y="2933455"/>
                  <a:pt x="6443830" y="2932067"/>
                </a:cubicBezTo>
                <a:cubicBezTo>
                  <a:pt x="6444385" y="2932622"/>
                  <a:pt x="6447995" y="2936232"/>
                  <a:pt x="6449384" y="2939286"/>
                </a:cubicBezTo>
                <a:cubicBezTo>
                  <a:pt x="6451605" y="2943729"/>
                  <a:pt x="6455492" y="2953448"/>
                  <a:pt x="6455215" y="2953726"/>
                </a:cubicBezTo>
                <a:cubicBezTo>
                  <a:pt x="6449939" y="2959835"/>
                  <a:pt x="6443552" y="2963722"/>
                  <a:pt x="6438554" y="2970109"/>
                </a:cubicBezTo>
                <a:cubicBezTo>
                  <a:pt x="6435500" y="2974274"/>
                  <a:pt x="6436333" y="2984826"/>
                  <a:pt x="6453549" y="3014816"/>
                </a:cubicBezTo>
                <a:cubicBezTo>
                  <a:pt x="6455215" y="3017870"/>
                  <a:pt x="6458547" y="3027034"/>
                  <a:pt x="6458269" y="3028145"/>
                </a:cubicBezTo>
                <a:cubicBezTo>
                  <a:pt x="6457159" y="3032865"/>
                  <a:pt x="6456326" y="3038419"/>
                  <a:pt x="6452994" y="3038419"/>
                </a:cubicBezTo>
                <a:cubicBezTo>
                  <a:pt x="6429391" y="3039529"/>
                  <a:pt x="6406621" y="3042584"/>
                  <a:pt x="6380796" y="3038696"/>
                </a:cubicBezTo>
                <a:cubicBezTo>
                  <a:pt x="6358582" y="3035364"/>
                  <a:pt x="6343032" y="3044805"/>
                  <a:pt x="6333313" y="3066742"/>
                </a:cubicBezTo>
                <a:cubicBezTo>
                  <a:pt x="6330536" y="3073129"/>
                  <a:pt x="6329147" y="3081737"/>
                  <a:pt x="6329147" y="3093677"/>
                </a:cubicBezTo>
                <a:cubicBezTo>
                  <a:pt x="6329147" y="3126721"/>
                  <a:pt x="6317763" y="3137829"/>
                  <a:pt x="6299158" y="3134496"/>
                </a:cubicBezTo>
                <a:cubicBezTo>
                  <a:pt x="6293882" y="3133663"/>
                  <a:pt x="6286940" y="3128665"/>
                  <a:pt x="6279443" y="3122556"/>
                </a:cubicBezTo>
                <a:cubicBezTo>
                  <a:pt x="6260560" y="3107561"/>
                  <a:pt x="6247231" y="3104229"/>
                  <a:pt x="6234459" y="3102563"/>
                </a:cubicBezTo>
                <a:cubicBezTo>
                  <a:pt x="6201137" y="3098120"/>
                  <a:pt x="6167537" y="3092566"/>
                  <a:pt x="6134215" y="3088401"/>
                </a:cubicBezTo>
                <a:cubicBezTo>
                  <a:pt x="6118943" y="3086458"/>
                  <a:pt x="6104781" y="3086735"/>
                  <a:pt x="6089508" y="3085347"/>
                </a:cubicBezTo>
                <a:cubicBezTo>
                  <a:pt x="6083122" y="3084792"/>
                  <a:pt x="6076735" y="3083403"/>
                  <a:pt x="6069238" y="3079793"/>
                </a:cubicBezTo>
                <a:cubicBezTo>
                  <a:pt x="6034250" y="3063132"/>
                  <a:pt x="6000373" y="3048971"/>
                  <a:pt x="5970661" y="3044250"/>
                </a:cubicBezTo>
                <a:cubicBezTo>
                  <a:pt x="5960386" y="3042584"/>
                  <a:pt x="5947058" y="3034531"/>
                  <a:pt x="5935951" y="3030366"/>
                </a:cubicBezTo>
                <a:cubicBezTo>
                  <a:pt x="5927343" y="3027311"/>
                  <a:pt x="5918457" y="3023424"/>
                  <a:pt x="5912070" y="3025090"/>
                </a:cubicBezTo>
                <a:cubicBezTo>
                  <a:pt x="5905683" y="3026479"/>
                  <a:pt x="5904295" y="3038696"/>
                  <a:pt x="5896798" y="3037863"/>
                </a:cubicBezTo>
                <a:cubicBezTo>
                  <a:pt x="5889300" y="3037030"/>
                  <a:pt x="5877360" y="3026201"/>
                  <a:pt x="5867641" y="3020092"/>
                </a:cubicBezTo>
                <a:cubicBezTo>
                  <a:pt x="5865975" y="3018981"/>
                  <a:pt x="5864586" y="3018703"/>
                  <a:pt x="5863476" y="3018981"/>
                </a:cubicBezTo>
                <a:cubicBezTo>
                  <a:pt x="5836818" y="3026201"/>
                  <a:pt x="5792667" y="2993157"/>
                  <a:pt x="5754625" y="2974274"/>
                </a:cubicBezTo>
                <a:cubicBezTo>
                  <a:pt x="5749904" y="2972053"/>
                  <a:pt x="5742129" y="2960390"/>
                  <a:pt x="5733521" y="2945951"/>
                </a:cubicBezTo>
                <a:cubicBezTo>
                  <a:pt x="5726024" y="2933455"/>
                  <a:pt x="5714916" y="2905132"/>
                  <a:pt x="5717971" y="2905687"/>
                </a:cubicBezTo>
                <a:cubicBezTo>
                  <a:pt x="5728522" y="2908186"/>
                  <a:pt x="5728800" y="2889026"/>
                  <a:pt x="5744073" y="2901244"/>
                </a:cubicBezTo>
                <a:cubicBezTo>
                  <a:pt x="5762677" y="2916239"/>
                  <a:pt x="5770453" y="2907353"/>
                  <a:pt x="5771563" y="2885416"/>
                </a:cubicBezTo>
                <a:cubicBezTo>
                  <a:pt x="5772119" y="2874309"/>
                  <a:pt x="5775173" y="2868755"/>
                  <a:pt x="5782948" y="2872643"/>
                </a:cubicBezTo>
                <a:cubicBezTo>
                  <a:pt x="5788502" y="2875420"/>
                  <a:pt x="5784337" y="2860980"/>
                  <a:pt x="5778783" y="2846263"/>
                </a:cubicBezTo>
                <a:cubicBezTo>
                  <a:pt x="5771841" y="2827659"/>
                  <a:pt x="5771286" y="2819328"/>
                  <a:pt x="5775451" y="2820994"/>
                </a:cubicBezTo>
                <a:close/>
                <a:moveTo>
                  <a:pt x="5027378" y="2817384"/>
                </a:moveTo>
                <a:cubicBezTo>
                  <a:pt x="5022657" y="2817107"/>
                  <a:pt x="5018492" y="2817662"/>
                  <a:pt x="5015715" y="2817662"/>
                </a:cubicBezTo>
                <a:cubicBezTo>
                  <a:pt x="5012938" y="2820439"/>
                  <a:pt x="5011272" y="2821550"/>
                  <a:pt x="5010162" y="2824049"/>
                </a:cubicBezTo>
                <a:cubicBezTo>
                  <a:pt x="5009606" y="2825159"/>
                  <a:pt x="5010717" y="2829602"/>
                  <a:pt x="5010995" y="2832657"/>
                </a:cubicBezTo>
                <a:cubicBezTo>
                  <a:pt x="5014605" y="2837100"/>
                  <a:pt x="5020158" y="2845430"/>
                  <a:pt x="5021824" y="2844875"/>
                </a:cubicBezTo>
                <a:cubicBezTo>
                  <a:pt x="5026822" y="2843486"/>
                  <a:pt x="5030432" y="2839043"/>
                  <a:pt x="5034320" y="2835156"/>
                </a:cubicBezTo>
                <a:cubicBezTo>
                  <a:pt x="5036541" y="2833212"/>
                  <a:pt x="5035431" y="2827381"/>
                  <a:pt x="5032654" y="2822383"/>
                </a:cubicBezTo>
                <a:cubicBezTo>
                  <a:pt x="5030710" y="2819050"/>
                  <a:pt x="5028489" y="2817662"/>
                  <a:pt x="5027378" y="2817384"/>
                </a:cubicBezTo>
                <a:close/>
                <a:moveTo>
                  <a:pt x="4790793" y="2792948"/>
                </a:moveTo>
                <a:lnTo>
                  <a:pt x="4796902" y="2804611"/>
                </a:lnTo>
                <a:lnTo>
                  <a:pt x="4795514" y="2805444"/>
                </a:lnTo>
                <a:close/>
                <a:moveTo>
                  <a:pt x="6505406" y="2773927"/>
                </a:moveTo>
                <a:cubicBezTo>
                  <a:pt x="6506864" y="2774621"/>
                  <a:pt x="6508808" y="2776426"/>
                  <a:pt x="6511584" y="2780175"/>
                </a:cubicBezTo>
                <a:cubicBezTo>
                  <a:pt x="6511307" y="2781841"/>
                  <a:pt x="6511584" y="2784618"/>
                  <a:pt x="6510752" y="2784895"/>
                </a:cubicBezTo>
                <a:cubicBezTo>
                  <a:pt x="6502977" y="2787950"/>
                  <a:pt x="6494923" y="2790727"/>
                  <a:pt x="6486871" y="2793503"/>
                </a:cubicBezTo>
                <a:lnTo>
                  <a:pt x="6483261" y="2786006"/>
                </a:lnTo>
                <a:cubicBezTo>
                  <a:pt x="6489648" y="2782396"/>
                  <a:pt x="6496312" y="2779064"/>
                  <a:pt x="6502143" y="2774343"/>
                </a:cubicBezTo>
                <a:cubicBezTo>
                  <a:pt x="6502977" y="2773649"/>
                  <a:pt x="6503949" y="2773232"/>
                  <a:pt x="6505406" y="2773927"/>
                </a:cubicBezTo>
                <a:close/>
                <a:moveTo>
                  <a:pt x="6437200" y="2763826"/>
                </a:moveTo>
                <a:cubicBezTo>
                  <a:pt x="6439317" y="2764833"/>
                  <a:pt x="6442025" y="2768096"/>
                  <a:pt x="6444663" y="2773233"/>
                </a:cubicBezTo>
                <a:cubicBezTo>
                  <a:pt x="6446607" y="2776565"/>
                  <a:pt x="6448828" y="2783785"/>
                  <a:pt x="6448550" y="2784896"/>
                </a:cubicBezTo>
                <a:cubicBezTo>
                  <a:pt x="6447717" y="2787395"/>
                  <a:pt x="6446052" y="2788506"/>
                  <a:pt x="6443830" y="2788228"/>
                </a:cubicBezTo>
                <a:cubicBezTo>
                  <a:pt x="6442720" y="2788228"/>
                  <a:pt x="6439387" y="2782952"/>
                  <a:pt x="6437166" y="2779897"/>
                </a:cubicBezTo>
                <a:cubicBezTo>
                  <a:pt x="6435778" y="2775732"/>
                  <a:pt x="6433278" y="2769623"/>
                  <a:pt x="6433278" y="2767957"/>
                </a:cubicBezTo>
                <a:cubicBezTo>
                  <a:pt x="6433555" y="2764069"/>
                  <a:pt x="6435083" y="2762820"/>
                  <a:pt x="6437200" y="2763826"/>
                </a:cubicBezTo>
                <a:close/>
                <a:moveTo>
                  <a:pt x="6271113" y="2757683"/>
                </a:moveTo>
                <a:cubicBezTo>
                  <a:pt x="6281109" y="2757406"/>
                  <a:pt x="6288607" y="2753518"/>
                  <a:pt x="6307489" y="2774067"/>
                </a:cubicBezTo>
                <a:cubicBezTo>
                  <a:pt x="6318041" y="2785451"/>
                  <a:pt x="6323872" y="2784618"/>
                  <a:pt x="6332203" y="2789894"/>
                </a:cubicBezTo>
                <a:cubicBezTo>
                  <a:pt x="6333313" y="2790450"/>
                  <a:pt x="6336645" y="2795448"/>
                  <a:pt x="6338312" y="2798780"/>
                </a:cubicBezTo>
                <a:cubicBezTo>
                  <a:pt x="6344421" y="2810720"/>
                  <a:pt x="6348031" y="2820995"/>
                  <a:pt x="6348308" y="2826271"/>
                </a:cubicBezTo>
                <a:cubicBezTo>
                  <a:pt x="6348586" y="2833490"/>
                  <a:pt x="6350807" y="2844598"/>
                  <a:pt x="6347475" y="2844598"/>
                </a:cubicBezTo>
                <a:cubicBezTo>
                  <a:pt x="6331092" y="2844598"/>
                  <a:pt x="6313042" y="2841543"/>
                  <a:pt x="6291661" y="2831547"/>
                </a:cubicBezTo>
                <a:cubicBezTo>
                  <a:pt x="6285830" y="2828492"/>
                  <a:pt x="6274723" y="2812109"/>
                  <a:pt x="6271113" y="2801002"/>
                </a:cubicBezTo>
                <a:cubicBezTo>
                  <a:pt x="6268336" y="2792394"/>
                  <a:pt x="6264448" y="2781564"/>
                  <a:pt x="6264726" y="2778509"/>
                </a:cubicBezTo>
                <a:cubicBezTo>
                  <a:pt x="6266115" y="2769624"/>
                  <a:pt x="6269169" y="2763792"/>
                  <a:pt x="6271113" y="2757683"/>
                </a:cubicBezTo>
                <a:close/>
                <a:moveTo>
                  <a:pt x="5656603" y="2747964"/>
                </a:moveTo>
                <a:cubicBezTo>
                  <a:pt x="5658825" y="2747131"/>
                  <a:pt x="5662712" y="2751573"/>
                  <a:pt x="5668544" y="2761292"/>
                </a:cubicBezTo>
                <a:cubicBezTo>
                  <a:pt x="5669099" y="2766568"/>
                  <a:pt x="5670210" y="2772400"/>
                  <a:pt x="5670210" y="2776565"/>
                </a:cubicBezTo>
                <a:cubicBezTo>
                  <a:pt x="5670210" y="2778509"/>
                  <a:pt x="5668821" y="2778509"/>
                  <a:pt x="5667155" y="2777120"/>
                </a:cubicBezTo>
                <a:cubicBezTo>
                  <a:pt x="5663823" y="2774343"/>
                  <a:pt x="5659658" y="2769901"/>
                  <a:pt x="5656048" y="2766013"/>
                </a:cubicBezTo>
                <a:cubicBezTo>
                  <a:pt x="5655770" y="2761292"/>
                  <a:pt x="5655215" y="2756016"/>
                  <a:pt x="5655215" y="2751851"/>
                </a:cubicBezTo>
                <a:cubicBezTo>
                  <a:pt x="5655215" y="2749630"/>
                  <a:pt x="5656048" y="2749352"/>
                  <a:pt x="5656603" y="2747964"/>
                </a:cubicBezTo>
                <a:close/>
                <a:moveTo>
                  <a:pt x="5756847" y="2736579"/>
                </a:moveTo>
                <a:cubicBezTo>
                  <a:pt x="5756847" y="2735468"/>
                  <a:pt x="5760179" y="2739634"/>
                  <a:pt x="5762123" y="2742966"/>
                </a:cubicBezTo>
                <a:cubicBezTo>
                  <a:pt x="5766843" y="2750741"/>
                  <a:pt x="5769065" y="2757961"/>
                  <a:pt x="5767954" y="2761015"/>
                </a:cubicBezTo>
                <a:cubicBezTo>
                  <a:pt x="5766843" y="2763792"/>
                  <a:pt x="5762956" y="2759349"/>
                  <a:pt x="5757402" y="2749630"/>
                </a:cubicBezTo>
                <a:cubicBezTo>
                  <a:pt x="5757124" y="2745187"/>
                  <a:pt x="5756291" y="2739634"/>
                  <a:pt x="5756847" y="2736579"/>
                </a:cubicBezTo>
                <a:close/>
                <a:moveTo>
                  <a:pt x="4967573" y="2735156"/>
                </a:moveTo>
                <a:cubicBezTo>
                  <a:pt x="4967538" y="2738384"/>
                  <a:pt x="4969343" y="2745048"/>
                  <a:pt x="4972952" y="2754351"/>
                </a:cubicBezTo>
                <a:cubicBezTo>
                  <a:pt x="4974896" y="2758794"/>
                  <a:pt x="4978506" y="2766013"/>
                  <a:pt x="4980172" y="2768512"/>
                </a:cubicBezTo>
                <a:cubicBezTo>
                  <a:pt x="4987392" y="2778786"/>
                  <a:pt x="4990724" y="2776843"/>
                  <a:pt x="4987114" y="2763514"/>
                </a:cubicBezTo>
                <a:cubicBezTo>
                  <a:pt x="4986281" y="2760460"/>
                  <a:pt x="4982949" y="2753518"/>
                  <a:pt x="4980727" y="2748519"/>
                </a:cubicBezTo>
                <a:cubicBezTo>
                  <a:pt x="4978228" y="2744354"/>
                  <a:pt x="4975174" y="2738800"/>
                  <a:pt x="4973230" y="2736579"/>
                </a:cubicBezTo>
                <a:cubicBezTo>
                  <a:pt x="4969482" y="2732136"/>
                  <a:pt x="4967607" y="2731928"/>
                  <a:pt x="4967573" y="2735156"/>
                </a:cubicBezTo>
                <a:close/>
                <a:moveTo>
                  <a:pt x="258877" y="2732131"/>
                </a:moveTo>
                <a:cubicBezTo>
                  <a:pt x="256655" y="2729533"/>
                  <a:pt x="255076" y="2729428"/>
                  <a:pt x="254590" y="2732969"/>
                </a:cubicBezTo>
                <a:cubicBezTo>
                  <a:pt x="254035" y="2736579"/>
                  <a:pt x="255701" y="2746020"/>
                  <a:pt x="257089" y="2754073"/>
                </a:cubicBezTo>
                <a:cubicBezTo>
                  <a:pt x="257645" y="2757405"/>
                  <a:pt x="260977" y="2766569"/>
                  <a:pt x="262643" y="2770178"/>
                </a:cubicBezTo>
                <a:cubicBezTo>
                  <a:pt x="273750" y="2794059"/>
                  <a:pt x="284857" y="2816829"/>
                  <a:pt x="296242" y="2840154"/>
                </a:cubicBezTo>
                <a:cubicBezTo>
                  <a:pt x="296242" y="2840432"/>
                  <a:pt x="296520" y="2840710"/>
                  <a:pt x="296520" y="2840987"/>
                </a:cubicBezTo>
                <a:lnTo>
                  <a:pt x="297353" y="2842098"/>
                </a:lnTo>
                <a:cubicBezTo>
                  <a:pt x="297075" y="2841543"/>
                  <a:pt x="296798" y="2840710"/>
                  <a:pt x="296520" y="2840154"/>
                </a:cubicBezTo>
                <a:cubicBezTo>
                  <a:pt x="292355" y="2824049"/>
                  <a:pt x="288189" y="2807943"/>
                  <a:pt x="284024" y="2791838"/>
                </a:cubicBezTo>
                <a:cubicBezTo>
                  <a:pt x="277985" y="2770179"/>
                  <a:pt x="265541" y="2739928"/>
                  <a:pt x="258877" y="2732131"/>
                </a:cubicBezTo>
                <a:close/>
                <a:moveTo>
                  <a:pt x="4523941" y="2726583"/>
                </a:moveTo>
                <a:cubicBezTo>
                  <a:pt x="4525607" y="2728804"/>
                  <a:pt x="4527274" y="2729915"/>
                  <a:pt x="4529217" y="2733247"/>
                </a:cubicBezTo>
                <a:cubicBezTo>
                  <a:pt x="4534493" y="2742133"/>
                  <a:pt x="4538936" y="2752963"/>
                  <a:pt x="4539491" y="2758794"/>
                </a:cubicBezTo>
                <a:cubicBezTo>
                  <a:pt x="4540047" y="2763792"/>
                  <a:pt x="4538658" y="2765458"/>
                  <a:pt x="4537270" y="2766569"/>
                </a:cubicBezTo>
                <a:cubicBezTo>
                  <a:pt x="4536714" y="2767125"/>
                  <a:pt x="4533382" y="2762682"/>
                  <a:pt x="4531716" y="2759072"/>
                </a:cubicBezTo>
                <a:cubicBezTo>
                  <a:pt x="4526996" y="2749353"/>
                  <a:pt x="4522553" y="2730471"/>
                  <a:pt x="4523941" y="2726583"/>
                </a:cubicBezTo>
                <a:close/>
                <a:moveTo>
                  <a:pt x="278471" y="2719640"/>
                </a:moveTo>
                <a:cubicBezTo>
                  <a:pt x="275694" y="2716864"/>
                  <a:pt x="275416" y="2722973"/>
                  <a:pt x="278193" y="2734913"/>
                </a:cubicBezTo>
                <a:cubicBezTo>
                  <a:pt x="281525" y="2748797"/>
                  <a:pt x="290133" y="2771011"/>
                  <a:pt x="294021" y="2776287"/>
                </a:cubicBezTo>
                <a:cubicBezTo>
                  <a:pt x="294854" y="2775454"/>
                  <a:pt x="296242" y="2776287"/>
                  <a:pt x="296242" y="2773511"/>
                </a:cubicBezTo>
                <a:cubicBezTo>
                  <a:pt x="296520" y="2763792"/>
                  <a:pt x="292077" y="2742133"/>
                  <a:pt x="287912" y="2733802"/>
                </a:cubicBezTo>
                <a:cubicBezTo>
                  <a:pt x="284580" y="2726582"/>
                  <a:pt x="281247" y="2722140"/>
                  <a:pt x="278471" y="2719640"/>
                </a:cubicBezTo>
                <a:close/>
                <a:moveTo>
                  <a:pt x="4666288" y="2718738"/>
                </a:moveTo>
                <a:cubicBezTo>
                  <a:pt x="4668753" y="2719016"/>
                  <a:pt x="4671668" y="2720612"/>
                  <a:pt x="4676389" y="2726583"/>
                </a:cubicBezTo>
                <a:cubicBezTo>
                  <a:pt x="4680832" y="2732414"/>
                  <a:pt x="4685552" y="2740467"/>
                  <a:pt x="4690828" y="2753518"/>
                </a:cubicBezTo>
                <a:cubicBezTo>
                  <a:pt x="4692494" y="2757683"/>
                  <a:pt x="4693883" y="2763237"/>
                  <a:pt x="4693883" y="2764903"/>
                </a:cubicBezTo>
                <a:cubicBezTo>
                  <a:pt x="4693327" y="2785729"/>
                  <a:pt x="4684164" y="2787950"/>
                  <a:pt x="4669447" y="2777676"/>
                </a:cubicBezTo>
                <a:cubicBezTo>
                  <a:pt x="4668058" y="2776843"/>
                  <a:pt x="4665004" y="2772400"/>
                  <a:pt x="4662782" y="2768235"/>
                </a:cubicBezTo>
                <a:cubicBezTo>
                  <a:pt x="4658062" y="2759072"/>
                  <a:pt x="4653063" y="2749075"/>
                  <a:pt x="4648898" y="2739356"/>
                </a:cubicBezTo>
                <a:cubicBezTo>
                  <a:pt x="4647510" y="2736302"/>
                  <a:pt x="4647232" y="2731581"/>
                  <a:pt x="4647510" y="2729637"/>
                </a:cubicBezTo>
                <a:cubicBezTo>
                  <a:pt x="4648065" y="2726027"/>
                  <a:pt x="4648621" y="2722418"/>
                  <a:pt x="4650287" y="2721029"/>
                </a:cubicBezTo>
                <a:cubicBezTo>
                  <a:pt x="4652786" y="2719085"/>
                  <a:pt x="4656396" y="2719363"/>
                  <a:pt x="4658895" y="2718808"/>
                </a:cubicBezTo>
                <a:cubicBezTo>
                  <a:pt x="4661811" y="2719502"/>
                  <a:pt x="4663824" y="2718460"/>
                  <a:pt x="4666288" y="2718738"/>
                </a:cubicBezTo>
                <a:close/>
                <a:moveTo>
                  <a:pt x="308183" y="2712698"/>
                </a:moveTo>
                <a:cubicBezTo>
                  <a:pt x="305683" y="2711588"/>
                  <a:pt x="303740" y="2711865"/>
                  <a:pt x="302907" y="2715198"/>
                </a:cubicBezTo>
                <a:cubicBezTo>
                  <a:pt x="301796" y="2718807"/>
                  <a:pt x="304017" y="2729637"/>
                  <a:pt x="307905" y="2741577"/>
                </a:cubicBezTo>
                <a:cubicBezTo>
                  <a:pt x="311792" y="2753240"/>
                  <a:pt x="315125" y="2759904"/>
                  <a:pt x="317901" y="2761570"/>
                </a:cubicBezTo>
                <a:cubicBezTo>
                  <a:pt x="320956" y="2761015"/>
                  <a:pt x="322344" y="2756294"/>
                  <a:pt x="318179" y="2737967"/>
                </a:cubicBezTo>
                <a:cubicBezTo>
                  <a:pt x="315125" y="2724083"/>
                  <a:pt x="311237" y="2714365"/>
                  <a:pt x="308183" y="2712698"/>
                </a:cubicBezTo>
                <a:close/>
                <a:moveTo>
                  <a:pt x="4542268" y="2711032"/>
                </a:moveTo>
                <a:cubicBezTo>
                  <a:pt x="4552265" y="2718807"/>
                  <a:pt x="4561984" y="2725749"/>
                  <a:pt x="4572535" y="2735468"/>
                </a:cubicBezTo>
                <a:cubicBezTo>
                  <a:pt x="4576423" y="2738800"/>
                  <a:pt x="4582532" y="2751574"/>
                  <a:pt x="4587253" y="2762959"/>
                </a:cubicBezTo>
                <a:cubicBezTo>
                  <a:pt x="4591696" y="2773788"/>
                  <a:pt x="4593362" y="2781008"/>
                  <a:pt x="4591418" y="2782951"/>
                </a:cubicBezTo>
                <a:cubicBezTo>
                  <a:pt x="4585864" y="2789061"/>
                  <a:pt x="4580588" y="2794614"/>
                  <a:pt x="4574479" y="2799890"/>
                </a:cubicBezTo>
                <a:cubicBezTo>
                  <a:pt x="4572813" y="2801556"/>
                  <a:pt x="4560040" y="2781841"/>
                  <a:pt x="4554486" y="2769623"/>
                </a:cubicBezTo>
                <a:cubicBezTo>
                  <a:pt x="4539491" y="2735746"/>
                  <a:pt x="4532549" y="2703535"/>
                  <a:pt x="4542268" y="2711032"/>
                </a:cubicBezTo>
                <a:close/>
                <a:moveTo>
                  <a:pt x="5781005" y="2697148"/>
                </a:moveTo>
                <a:cubicBezTo>
                  <a:pt x="5787947" y="2696870"/>
                  <a:pt x="5802942" y="2716586"/>
                  <a:pt x="5819048" y="2741855"/>
                </a:cubicBezTo>
                <a:cubicBezTo>
                  <a:pt x="5821269" y="2745187"/>
                  <a:pt x="5824323" y="2751851"/>
                  <a:pt x="5826823" y="2757127"/>
                </a:cubicBezTo>
                <a:cubicBezTo>
                  <a:pt x="5827656" y="2760459"/>
                  <a:pt x="5829322" y="2765457"/>
                  <a:pt x="5828766" y="2766290"/>
                </a:cubicBezTo>
                <a:cubicBezTo>
                  <a:pt x="5822658" y="2778231"/>
                  <a:pt x="5807107" y="2768790"/>
                  <a:pt x="5787114" y="2749074"/>
                </a:cubicBezTo>
                <a:cubicBezTo>
                  <a:pt x="5785726" y="2747408"/>
                  <a:pt x="5782116" y="2741022"/>
                  <a:pt x="5779617" y="2736301"/>
                </a:cubicBezTo>
                <a:cubicBezTo>
                  <a:pt x="5774341" y="2726027"/>
                  <a:pt x="5769898" y="2714642"/>
                  <a:pt x="5771009" y="2711587"/>
                </a:cubicBezTo>
                <a:cubicBezTo>
                  <a:pt x="5773230" y="2704645"/>
                  <a:pt x="5775452" y="2697426"/>
                  <a:pt x="5781005" y="2697148"/>
                </a:cubicBezTo>
                <a:close/>
                <a:moveTo>
                  <a:pt x="5681595" y="2677155"/>
                </a:moveTo>
                <a:cubicBezTo>
                  <a:pt x="5683261" y="2679099"/>
                  <a:pt x="5686038" y="2683820"/>
                  <a:pt x="5688259" y="2687985"/>
                </a:cubicBezTo>
                <a:cubicBezTo>
                  <a:pt x="5693535" y="2697981"/>
                  <a:pt x="5696867" y="2706867"/>
                  <a:pt x="5696867" y="2711865"/>
                </a:cubicBezTo>
                <a:cubicBezTo>
                  <a:pt x="5697145" y="2712976"/>
                  <a:pt x="5692980" y="2707423"/>
                  <a:pt x="5690758" y="2703257"/>
                </a:cubicBezTo>
                <a:cubicBezTo>
                  <a:pt x="5688537" y="2699647"/>
                  <a:pt x="5686315" y="2694371"/>
                  <a:pt x="5684094" y="2689928"/>
                </a:cubicBezTo>
                <a:cubicBezTo>
                  <a:pt x="5679095" y="2677988"/>
                  <a:pt x="5677985" y="2672990"/>
                  <a:pt x="5681595" y="2677155"/>
                </a:cubicBezTo>
                <a:close/>
                <a:moveTo>
                  <a:pt x="5644004" y="2639876"/>
                </a:moveTo>
                <a:cubicBezTo>
                  <a:pt x="5644525" y="2638765"/>
                  <a:pt x="5646052" y="2639529"/>
                  <a:pt x="5648273" y="2641889"/>
                </a:cubicBezTo>
                <a:cubicBezTo>
                  <a:pt x="5650217" y="2644111"/>
                  <a:pt x="5653549" y="2647721"/>
                  <a:pt x="5654938" y="2650775"/>
                </a:cubicBezTo>
                <a:cubicBezTo>
                  <a:pt x="5665212" y="2672434"/>
                  <a:pt x="5675208" y="2694371"/>
                  <a:pt x="5684649" y="2714364"/>
                </a:cubicBezTo>
                <a:cubicBezTo>
                  <a:pt x="5692424" y="2730192"/>
                  <a:pt x="5704087" y="2748519"/>
                  <a:pt x="5701033" y="2754073"/>
                </a:cubicBezTo>
                <a:cubicBezTo>
                  <a:pt x="5699089" y="2757682"/>
                  <a:pt x="5690203" y="2744631"/>
                  <a:pt x="5681873" y="2729359"/>
                </a:cubicBezTo>
                <a:cubicBezTo>
                  <a:pt x="5667433" y="2702702"/>
                  <a:pt x="5654660" y="2674933"/>
                  <a:pt x="5645774" y="2649109"/>
                </a:cubicBezTo>
                <a:cubicBezTo>
                  <a:pt x="5643969" y="2643972"/>
                  <a:pt x="5643483" y="2640987"/>
                  <a:pt x="5644004" y="2639876"/>
                </a:cubicBezTo>
                <a:close/>
                <a:moveTo>
                  <a:pt x="4333729" y="2639390"/>
                </a:moveTo>
                <a:cubicBezTo>
                  <a:pt x="4335395" y="2637169"/>
                  <a:pt x="4338728" y="2641056"/>
                  <a:pt x="4344281" y="2652164"/>
                </a:cubicBezTo>
                <a:cubicBezTo>
                  <a:pt x="4345114" y="2653830"/>
                  <a:pt x="4346503" y="2660216"/>
                  <a:pt x="4346225" y="2661883"/>
                </a:cubicBezTo>
                <a:cubicBezTo>
                  <a:pt x="4345670" y="2665215"/>
                  <a:pt x="4344281" y="2666881"/>
                  <a:pt x="4343171" y="2669102"/>
                </a:cubicBezTo>
                <a:cubicBezTo>
                  <a:pt x="4341782" y="2671879"/>
                  <a:pt x="4338172" y="2667992"/>
                  <a:pt x="4332618" y="2656607"/>
                </a:cubicBezTo>
                <a:cubicBezTo>
                  <a:pt x="4331786" y="2655218"/>
                  <a:pt x="4330675" y="2649109"/>
                  <a:pt x="4330952" y="2647443"/>
                </a:cubicBezTo>
                <a:cubicBezTo>
                  <a:pt x="4331508" y="2644111"/>
                  <a:pt x="4332896" y="2642445"/>
                  <a:pt x="4333729" y="2639390"/>
                </a:cubicBezTo>
                <a:close/>
                <a:moveTo>
                  <a:pt x="4969377" y="2636336"/>
                </a:moveTo>
                <a:cubicBezTo>
                  <a:pt x="4969620" y="2634809"/>
                  <a:pt x="4970592" y="2634809"/>
                  <a:pt x="4972397" y="2636614"/>
                </a:cubicBezTo>
                <a:cubicBezTo>
                  <a:pt x="4973785" y="2638002"/>
                  <a:pt x="4976840" y="2642445"/>
                  <a:pt x="4978784" y="2646332"/>
                </a:cubicBezTo>
                <a:cubicBezTo>
                  <a:pt x="4980450" y="2649942"/>
                  <a:pt x="4982393" y="2655774"/>
                  <a:pt x="4982671" y="2658273"/>
                </a:cubicBezTo>
                <a:cubicBezTo>
                  <a:pt x="4983782" y="2665215"/>
                  <a:pt x="4981561" y="2664659"/>
                  <a:pt x="4976285" y="2656884"/>
                </a:cubicBezTo>
                <a:cubicBezTo>
                  <a:pt x="4974896" y="2654663"/>
                  <a:pt x="4972675" y="2649109"/>
                  <a:pt x="4970731" y="2645222"/>
                </a:cubicBezTo>
                <a:cubicBezTo>
                  <a:pt x="4969620" y="2640918"/>
                  <a:pt x="4969134" y="2637863"/>
                  <a:pt x="4969377" y="2636336"/>
                </a:cubicBezTo>
                <a:close/>
                <a:moveTo>
                  <a:pt x="5080449" y="2594823"/>
                </a:moveTo>
                <a:cubicBezTo>
                  <a:pt x="5084441" y="2596211"/>
                  <a:pt x="5089439" y="2599960"/>
                  <a:pt x="5095687" y="2606902"/>
                </a:cubicBezTo>
                <a:cubicBezTo>
                  <a:pt x="5097631" y="2609123"/>
                  <a:pt x="5102074" y="2614954"/>
                  <a:pt x="5102629" y="2616621"/>
                </a:cubicBezTo>
                <a:cubicBezTo>
                  <a:pt x="5106239" y="2626339"/>
                  <a:pt x="5109849" y="2636336"/>
                  <a:pt x="5111793" y="2643833"/>
                </a:cubicBezTo>
                <a:cubicBezTo>
                  <a:pt x="5116513" y="2661605"/>
                  <a:pt x="5111793" y="2661883"/>
                  <a:pt x="5108738" y="2665492"/>
                </a:cubicBezTo>
                <a:cubicBezTo>
                  <a:pt x="5099297" y="2666603"/>
                  <a:pt x="5087079" y="2661050"/>
                  <a:pt x="5072084" y="2649665"/>
                </a:cubicBezTo>
                <a:cubicBezTo>
                  <a:pt x="5070973" y="2648832"/>
                  <a:pt x="5067364" y="2642723"/>
                  <a:pt x="5065975" y="2639668"/>
                </a:cubicBezTo>
                <a:cubicBezTo>
                  <a:pt x="5064031" y="2634670"/>
                  <a:pt x="5061532" y="2627450"/>
                  <a:pt x="5061532" y="2626339"/>
                </a:cubicBezTo>
                <a:cubicBezTo>
                  <a:pt x="5064309" y="2615510"/>
                  <a:pt x="5065975" y="2602459"/>
                  <a:pt x="5071251" y="2596905"/>
                </a:cubicBezTo>
                <a:cubicBezTo>
                  <a:pt x="5073473" y="2594406"/>
                  <a:pt x="5076458" y="2593434"/>
                  <a:pt x="5080449" y="2594823"/>
                </a:cubicBezTo>
                <a:close/>
                <a:moveTo>
                  <a:pt x="4964344" y="2587186"/>
                </a:moveTo>
                <a:cubicBezTo>
                  <a:pt x="4964622" y="2587741"/>
                  <a:pt x="4965177" y="2588297"/>
                  <a:pt x="4965732" y="2588852"/>
                </a:cubicBezTo>
                <a:lnTo>
                  <a:pt x="4968509" y="2591351"/>
                </a:lnTo>
                <a:lnTo>
                  <a:pt x="4967121" y="2593573"/>
                </a:lnTo>
                <a:cubicBezTo>
                  <a:pt x="4966010" y="2590796"/>
                  <a:pt x="4965177" y="2589408"/>
                  <a:pt x="4964344" y="2587186"/>
                </a:cubicBezTo>
                <a:close/>
                <a:moveTo>
                  <a:pt x="4957680" y="2575524"/>
                </a:moveTo>
                <a:cubicBezTo>
                  <a:pt x="4959346" y="2576079"/>
                  <a:pt x="4961567" y="2580800"/>
                  <a:pt x="4964344" y="2587186"/>
                </a:cubicBezTo>
                <a:cubicBezTo>
                  <a:pt x="4963511" y="2586076"/>
                  <a:pt x="4962400" y="2585243"/>
                  <a:pt x="4961290" y="2583577"/>
                </a:cubicBezTo>
                <a:cubicBezTo>
                  <a:pt x="4960457" y="2582466"/>
                  <a:pt x="4958790" y="2578301"/>
                  <a:pt x="4957680" y="2575524"/>
                </a:cubicBezTo>
                <a:close/>
                <a:moveTo>
                  <a:pt x="5018527" y="2520092"/>
                </a:moveTo>
                <a:cubicBezTo>
                  <a:pt x="5020366" y="2522209"/>
                  <a:pt x="5022935" y="2526513"/>
                  <a:pt x="5025989" y="2532761"/>
                </a:cubicBezTo>
                <a:cubicBezTo>
                  <a:pt x="5027377" y="2535538"/>
                  <a:pt x="5028766" y="2541647"/>
                  <a:pt x="5029043" y="2544146"/>
                </a:cubicBezTo>
                <a:cubicBezTo>
                  <a:pt x="5029599" y="2551366"/>
                  <a:pt x="5025989" y="2547201"/>
                  <a:pt x="5019047" y="2533317"/>
                </a:cubicBezTo>
                <a:cubicBezTo>
                  <a:pt x="5017936" y="2528874"/>
                  <a:pt x="5015437" y="2522209"/>
                  <a:pt x="5015437" y="2520543"/>
                </a:cubicBezTo>
                <a:cubicBezTo>
                  <a:pt x="5015576" y="2518044"/>
                  <a:pt x="5016687" y="2517975"/>
                  <a:pt x="5018527" y="2520092"/>
                </a:cubicBezTo>
                <a:close/>
                <a:moveTo>
                  <a:pt x="4417867" y="2506659"/>
                </a:moveTo>
                <a:cubicBezTo>
                  <a:pt x="4416479" y="2506103"/>
                  <a:pt x="4415646" y="2506659"/>
                  <a:pt x="4415923" y="2509436"/>
                </a:cubicBezTo>
                <a:cubicBezTo>
                  <a:pt x="4416479" y="2512212"/>
                  <a:pt x="4418423" y="2518599"/>
                  <a:pt x="4420367" y="2523042"/>
                </a:cubicBezTo>
                <a:cubicBezTo>
                  <a:pt x="4425642" y="2534982"/>
                  <a:pt x="4429530" y="2539703"/>
                  <a:pt x="4430918" y="2536648"/>
                </a:cubicBezTo>
                <a:cubicBezTo>
                  <a:pt x="4431474" y="2535538"/>
                  <a:pt x="4432029" y="2533038"/>
                  <a:pt x="4430641" y="2529429"/>
                </a:cubicBezTo>
                <a:cubicBezTo>
                  <a:pt x="4426475" y="2517211"/>
                  <a:pt x="4421477" y="2508880"/>
                  <a:pt x="4417867" y="2506659"/>
                </a:cubicBezTo>
                <a:close/>
                <a:moveTo>
                  <a:pt x="4518943" y="2503604"/>
                </a:moveTo>
                <a:cubicBezTo>
                  <a:pt x="4508669" y="2500827"/>
                  <a:pt x="4500894" y="2503049"/>
                  <a:pt x="4494230" y="2508325"/>
                </a:cubicBezTo>
                <a:cubicBezTo>
                  <a:pt x="4487010" y="2512212"/>
                  <a:pt x="4479235" y="2515545"/>
                  <a:pt x="4472570" y="2520821"/>
                </a:cubicBezTo>
                <a:cubicBezTo>
                  <a:pt x="4470904" y="2521931"/>
                  <a:pt x="4472293" y="2529706"/>
                  <a:pt x="4472848" y="2535538"/>
                </a:cubicBezTo>
                <a:cubicBezTo>
                  <a:pt x="4472848" y="2536648"/>
                  <a:pt x="4475625" y="2543868"/>
                  <a:pt x="4476458" y="2545257"/>
                </a:cubicBezTo>
                <a:cubicBezTo>
                  <a:pt x="4478957" y="2549144"/>
                  <a:pt x="4481734" y="2553309"/>
                  <a:pt x="4483122" y="2554142"/>
                </a:cubicBezTo>
                <a:cubicBezTo>
                  <a:pt x="4508114" y="2567471"/>
                  <a:pt x="4513390" y="2535538"/>
                  <a:pt x="4529218" y="2528040"/>
                </a:cubicBezTo>
                <a:cubicBezTo>
                  <a:pt x="4529773" y="2527763"/>
                  <a:pt x="4526996" y="2519154"/>
                  <a:pt x="4524775" y="2514156"/>
                </a:cubicBezTo>
                <a:cubicBezTo>
                  <a:pt x="4523386" y="2510824"/>
                  <a:pt x="4519499" y="2503882"/>
                  <a:pt x="4518943" y="2503604"/>
                </a:cubicBezTo>
                <a:close/>
                <a:moveTo>
                  <a:pt x="4435917" y="2495829"/>
                </a:moveTo>
                <a:cubicBezTo>
                  <a:pt x="4433973" y="2495274"/>
                  <a:pt x="4434806" y="2502771"/>
                  <a:pt x="4436749" y="2510269"/>
                </a:cubicBezTo>
                <a:cubicBezTo>
                  <a:pt x="4438693" y="2517488"/>
                  <a:pt x="4443414" y="2529151"/>
                  <a:pt x="4446746" y="2538870"/>
                </a:cubicBezTo>
                <a:cubicBezTo>
                  <a:pt x="4448968" y="2544146"/>
                  <a:pt x="4452300" y="2552754"/>
                  <a:pt x="4453688" y="2554142"/>
                </a:cubicBezTo>
                <a:cubicBezTo>
                  <a:pt x="4457576" y="2558863"/>
                  <a:pt x="4461741" y="2563583"/>
                  <a:pt x="4463407" y="2563028"/>
                </a:cubicBezTo>
                <a:cubicBezTo>
                  <a:pt x="4466739" y="2561917"/>
                  <a:pt x="4462852" y="2547756"/>
                  <a:pt x="4455632" y="2531650"/>
                </a:cubicBezTo>
                <a:cubicBezTo>
                  <a:pt x="4453410" y="2526374"/>
                  <a:pt x="4450634" y="2520265"/>
                  <a:pt x="4448412" y="2516100"/>
                </a:cubicBezTo>
                <a:cubicBezTo>
                  <a:pt x="4443969" y="2508047"/>
                  <a:pt x="4437305" y="2496107"/>
                  <a:pt x="4435917" y="2495829"/>
                </a:cubicBezTo>
                <a:close/>
                <a:moveTo>
                  <a:pt x="5285622" y="2493886"/>
                </a:moveTo>
                <a:cubicBezTo>
                  <a:pt x="5291175" y="2503882"/>
                  <a:pt x="5292841" y="2509436"/>
                  <a:pt x="5290620" y="2509158"/>
                </a:cubicBezTo>
                <a:cubicBezTo>
                  <a:pt x="5290620" y="2509158"/>
                  <a:pt x="5290342" y="2508603"/>
                  <a:pt x="5289787" y="2507770"/>
                </a:cubicBezTo>
                <a:cubicBezTo>
                  <a:pt x="5289231" y="2506937"/>
                  <a:pt x="5288676" y="2505826"/>
                  <a:pt x="5288121" y="2504716"/>
                </a:cubicBezTo>
                <a:cubicBezTo>
                  <a:pt x="5287010" y="2502494"/>
                  <a:pt x="5285899" y="2499995"/>
                  <a:pt x="5285622" y="2499162"/>
                </a:cubicBezTo>
                <a:cubicBezTo>
                  <a:pt x="5285066" y="2496663"/>
                  <a:pt x="5285344" y="2495274"/>
                  <a:pt x="5285622" y="2493886"/>
                </a:cubicBezTo>
                <a:close/>
                <a:moveTo>
                  <a:pt x="4547128" y="2462993"/>
                </a:moveTo>
                <a:cubicBezTo>
                  <a:pt x="4544074" y="2464104"/>
                  <a:pt x="4543519" y="2470699"/>
                  <a:pt x="4546712" y="2485555"/>
                </a:cubicBezTo>
                <a:cubicBezTo>
                  <a:pt x="4547267" y="2488054"/>
                  <a:pt x="4550321" y="2494996"/>
                  <a:pt x="4552265" y="2499717"/>
                </a:cubicBezTo>
                <a:cubicBezTo>
                  <a:pt x="4553931" y="2503327"/>
                  <a:pt x="4556986" y="2508325"/>
                  <a:pt x="4557819" y="2508603"/>
                </a:cubicBezTo>
                <a:cubicBezTo>
                  <a:pt x="4561984" y="2510824"/>
                  <a:pt x="4565594" y="2511379"/>
                  <a:pt x="4568093" y="2512490"/>
                </a:cubicBezTo>
                <a:cubicBezTo>
                  <a:pt x="4570870" y="2509436"/>
                  <a:pt x="4573091" y="2507214"/>
                  <a:pt x="4575313" y="2504993"/>
                </a:cubicBezTo>
                <a:cubicBezTo>
                  <a:pt x="4577257" y="2502771"/>
                  <a:pt x="4575313" y="2495551"/>
                  <a:pt x="4568926" y="2483889"/>
                </a:cubicBezTo>
                <a:cubicBezTo>
                  <a:pt x="4566704" y="2479724"/>
                  <a:pt x="4563928" y="2474725"/>
                  <a:pt x="4562539" y="2473337"/>
                </a:cubicBezTo>
                <a:cubicBezTo>
                  <a:pt x="4555736" y="2466256"/>
                  <a:pt x="4550183" y="2461882"/>
                  <a:pt x="4547128" y="2462993"/>
                </a:cubicBezTo>
                <a:close/>
                <a:moveTo>
                  <a:pt x="5250877" y="2448571"/>
                </a:moveTo>
                <a:cubicBezTo>
                  <a:pt x="5248534" y="2447686"/>
                  <a:pt x="5246608" y="2448068"/>
                  <a:pt x="5245080" y="2449734"/>
                </a:cubicBezTo>
                <a:cubicBezTo>
                  <a:pt x="5235917" y="2459731"/>
                  <a:pt x="5227309" y="2471393"/>
                  <a:pt x="5209259" y="2461952"/>
                </a:cubicBezTo>
                <a:cubicBezTo>
                  <a:pt x="5205094" y="2459731"/>
                  <a:pt x="5202872" y="2463340"/>
                  <a:pt x="5201762" y="2467783"/>
                </a:cubicBezTo>
                <a:cubicBezTo>
                  <a:pt x="5198707" y="2478058"/>
                  <a:pt x="5196486" y="2490276"/>
                  <a:pt x="5194542" y="2502493"/>
                </a:cubicBezTo>
                <a:cubicBezTo>
                  <a:pt x="5194264" y="2503882"/>
                  <a:pt x="5196208" y="2511102"/>
                  <a:pt x="5198152" y="2514989"/>
                </a:cubicBezTo>
                <a:cubicBezTo>
                  <a:pt x="5203150" y="2525263"/>
                  <a:pt x="5209537" y="2535815"/>
                  <a:pt x="5213425" y="2545534"/>
                </a:cubicBezTo>
                <a:cubicBezTo>
                  <a:pt x="5220922" y="2563583"/>
                  <a:pt x="5216479" y="2563583"/>
                  <a:pt x="5219811" y="2575801"/>
                </a:cubicBezTo>
                <a:cubicBezTo>
                  <a:pt x="5223143" y="2587464"/>
                  <a:pt x="5236472" y="2614121"/>
                  <a:pt x="5240359" y="2616898"/>
                </a:cubicBezTo>
                <a:cubicBezTo>
                  <a:pt x="5246746" y="2620786"/>
                  <a:pt x="5254799" y="2628561"/>
                  <a:pt x="5257854" y="2625506"/>
                </a:cubicBezTo>
                <a:cubicBezTo>
                  <a:pt x="5267572" y="2616621"/>
                  <a:pt x="5280623" y="2614399"/>
                  <a:pt x="5293674" y="2612455"/>
                </a:cubicBezTo>
                <a:cubicBezTo>
                  <a:pt x="5301172" y="2611345"/>
                  <a:pt x="5307281" y="2606902"/>
                  <a:pt x="5313667" y="2602737"/>
                </a:cubicBezTo>
                <a:cubicBezTo>
                  <a:pt x="5325052" y="2595239"/>
                  <a:pt x="5327274" y="2566916"/>
                  <a:pt x="5361428" y="2610789"/>
                </a:cubicBezTo>
                <a:cubicBezTo>
                  <a:pt x="5367260" y="2610789"/>
                  <a:pt x="5373369" y="2611622"/>
                  <a:pt x="5378923" y="2611067"/>
                </a:cubicBezTo>
                <a:cubicBezTo>
                  <a:pt x="5387808" y="2610234"/>
                  <a:pt x="5396139" y="2608290"/>
                  <a:pt x="5404747" y="2606902"/>
                </a:cubicBezTo>
                <a:cubicBezTo>
                  <a:pt x="5431404" y="2630227"/>
                  <a:pt x="5443344" y="2620508"/>
                  <a:pt x="5457507" y="2615788"/>
                </a:cubicBezTo>
                <a:cubicBezTo>
                  <a:pt x="5466670" y="2612733"/>
                  <a:pt x="5476944" y="2612455"/>
                  <a:pt x="5489995" y="2618009"/>
                </a:cubicBezTo>
                <a:cubicBezTo>
                  <a:pt x="5521928" y="2631615"/>
                  <a:pt x="5542199" y="2619953"/>
                  <a:pt x="5564691" y="2613288"/>
                </a:cubicBezTo>
                <a:cubicBezTo>
                  <a:pt x="5568579" y="2612178"/>
                  <a:pt x="5569412" y="2603847"/>
                  <a:pt x="5568857" y="2593573"/>
                </a:cubicBezTo>
                <a:cubicBezTo>
                  <a:pt x="5568023" y="2580522"/>
                  <a:pt x="5564414" y="2562473"/>
                  <a:pt x="5561359" y="2545812"/>
                </a:cubicBezTo>
                <a:cubicBezTo>
                  <a:pt x="5560804" y="2543313"/>
                  <a:pt x="5557472" y="2535538"/>
                  <a:pt x="5554973" y="2530539"/>
                </a:cubicBezTo>
                <a:cubicBezTo>
                  <a:pt x="5553307" y="2526930"/>
                  <a:pt x="5549974" y="2522209"/>
                  <a:pt x="5548863" y="2521931"/>
                </a:cubicBezTo>
                <a:cubicBezTo>
                  <a:pt x="5542199" y="2519710"/>
                  <a:pt x="5533869" y="2514434"/>
                  <a:pt x="5529704" y="2517766"/>
                </a:cubicBezTo>
                <a:cubicBezTo>
                  <a:pt x="5519152" y="2525541"/>
                  <a:pt x="5492772" y="2497218"/>
                  <a:pt x="5479443" y="2498328"/>
                </a:cubicBezTo>
                <a:cubicBezTo>
                  <a:pt x="5473889" y="2498884"/>
                  <a:pt x="5464171" y="2489998"/>
                  <a:pt x="5456118" y="2485000"/>
                </a:cubicBezTo>
                <a:cubicBezTo>
                  <a:pt x="5454452" y="2483889"/>
                  <a:pt x="5452508" y="2482223"/>
                  <a:pt x="5450287" y="2479446"/>
                </a:cubicBezTo>
                <a:cubicBezTo>
                  <a:pt x="5431404" y="2457231"/>
                  <a:pt x="5421686" y="2455843"/>
                  <a:pt x="5415576" y="2462785"/>
                </a:cubicBezTo>
                <a:cubicBezTo>
                  <a:pt x="5406413" y="2472782"/>
                  <a:pt x="5386142" y="2459453"/>
                  <a:pt x="5383921" y="2484444"/>
                </a:cubicBezTo>
                <a:cubicBezTo>
                  <a:pt x="5383365" y="2489998"/>
                  <a:pt x="5377812" y="2486388"/>
                  <a:pt x="5372814" y="2482778"/>
                </a:cubicBezTo>
                <a:cubicBezTo>
                  <a:pt x="5357541" y="2471671"/>
                  <a:pt x="5345323" y="2467783"/>
                  <a:pt x="5335049" y="2468061"/>
                </a:cubicBezTo>
                <a:cubicBezTo>
                  <a:pt x="5324775" y="2468339"/>
                  <a:pt x="5317555" y="2475559"/>
                  <a:pt x="5304504" y="2469727"/>
                </a:cubicBezTo>
                <a:cubicBezTo>
                  <a:pt x="5290898" y="2463618"/>
                  <a:pt x="5293952" y="2490553"/>
                  <a:pt x="5283678" y="2490276"/>
                </a:cubicBezTo>
                <a:cubicBezTo>
                  <a:pt x="5268683" y="2465284"/>
                  <a:pt x="5257906" y="2451227"/>
                  <a:pt x="5250877" y="2448571"/>
                </a:cubicBezTo>
                <a:close/>
                <a:moveTo>
                  <a:pt x="4854660" y="2440015"/>
                </a:moveTo>
                <a:cubicBezTo>
                  <a:pt x="4856604" y="2441126"/>
                  <a:pt x="4860491" y="2441959"/>
                  <a:pt x="4864934" y="2444736"/>
                </a:cubicBezTo>
                <a:cubicBezTo>
                  <a:pt x="4865767" y="2445291"/>
                  <a:pt x="4869377" y="2451400"/>
                  <a:pt x="4871321" y="2455565"/>
                </a:cubicBezTo>
                <a:cubicBezTo>
                  <a:pt x="4873820" y="2460563"/>
                  <a:pt x="4876319" y="2466673"/>
                  <a:pt x="4877985" y="2471393"/>
                </a:cubicBezTo>
                <a:cubicBezTo>
                  <a:pt x="4887704" y="2498883"/>
                  <a:pt x="4883539" y="2503604"/>
                  <a:pt x="4889092" y="2524986"/>
                </a:cubicBezTo>
                <a:cubicBezTo>
                  <a:pt x="4896868" y="2553587"/>
                  <a:pt x="4894646" y="2551088"/>
                  <a:pt x="4878541" y="2520265"/>
                </a:cubicBezTo>
                <a:cubicBezTo>
                  <a:pt x="4873265" y="2509991"/>
                  <a:pt x="4867989" y="2499717"/>
                  <a:pt x="4862713" y="2489720"/>
                </a:cubicBezTo>
                <a:cubicBezTo>
                  <a:pt x="4846329" y="2457509"/>
                  <a:pt x="4844941" y="2453066"/>
                  <a:pt x="4849384" y="2446679"/>
                </a:cubicBezTo>
                <a:cubicBezTo>
                  <a:pt x="4850773" y="2444736"/>
                  <a:pt x="4852161" y="2443070"/>
                  <a:pt x="4854660" y="2440015"/>
                </a:cubicBezTo>
                <a:close/>
                <a:moveTo>
                  <a:pt x="4673334" y="2426131"/>
                </a:moveTo>
                <a:lnTo>
                  <a:pt x="4676944" y="2430574"/>
                </a:lnTo>
                <a:lnTo>
                  <a:pt x="4676666" y="2434184"/>
                </a:lnTo>
                <a:close/>
                <a:moveTo>
                  <a:pt x="3942476" y="2361431"/>
                </a:moveTo>
                <a:cubicBezTo>
                  <a:pt x="3941644" y="2361709"/>
                  <a:pt x="3940533" y="2361709"/>
                  <a:pt x="3939978" y="2362820"/>
                </a:cubicBezTo>
                <a:cubicBezTo>
                  <a:pt x="3939422" y="2365041"/>
                  <a:pt x="3939144" y="2368373"/>
                  <a:pt x="3938589" y="2371150"/>
                </a:cubicBezTo>
                <a:cubicBezTo>
                  <a:pt x="3941088" y="2372261"/>
                  <a:pt x="3943587" y="2373649"/>
                  <a:pt x="3945809" y="2374205"/>
                </a:cubicBezTo>
                <a:cubicBezTo>
                  <a:pt x="3946920" y="2374482"/>
                  <a:pt x="3948030" y="2374205"/>
                  <a:pt x="3948308" y="2372816"/>
                </a:cubicBezTo>
                <a:cubicBezTo>
                  <a:pt x="3949141" y="2370595"/>
                  <a:pt x="3949419" y="2367540"/>
                  <a:pt x="3949974" y="2365041"/>
                </a:cubicBezTo>
                <a:cubicBezTo>
                  <a:pt x="3947475" y="2363931"/>
                  <a:pt x="3944976" y="2362820"/>
                  <a:pt x="3942476" y="2361431"/>
                </a:cubicBezTo>
                <a:close/>
                <a:moveTo>
                  <a:pt x="6042303" y="2344493"/>
                </a:moveTo>
                <a:cubicBezTo>
                  <a:pt x="6041748" y="2345881"/>
                  <a:pt x="6040637" y="2346159"/>
                  <a:pt x="6041193" y="2348936"/>
                </a:cubicBezTo>
                <a:cubicBezTo>
                  <a:pt x="6041471" y="2351713"/>
                  <a:pt x="6042859" y="2356433"/>
                  <a:pt x="6044803" y="2361154"/>
                </a:cubicBezTo>
                <a:cubicBezTo>
                  <a:pt x="6048413" y="2370040"/>
                  <a:pt x="6053133" y="2377537"/>
                  <a:pt x="6057576" y="2381424"/>
                </a:cubicBezTo>
                <a:cubicBezTo>
                  <a:pt x="6059242" y="2383090"/>
                  <a:pt x="6060352" y="2382535"/>
                  <a:pt x="6061186" y="2381702"/>
                </a:cubicBezTo>
                <a:cubicBezTo>
                  <a:pt x="6063407" y="2379203"/>
                  <a:pt x="6063962" y="2373927"/>
                  <a:pt x="6057854" y="2358099"/>
                </a:cubicBezTo>
                <a:cubicBezTo>
                  <a:pt x="6055077" y="2350602"/>
                  <a:pt x="6046468" y="2343382"/>
                  <a:pt x="6042303" y="2344493"/>
                </a:cubicBezTo>
                <a:close/>
                <a:moveTo>
                  <a:pt x="6381525" y="2334532"/>
                </a:moveTo>
                <a:cubicBezTo>
                  <a:pt x="6386697" y="2335747"/>
                  <a:pt x="6394264" y="2341994"/>
                  <a:pt x="6402733" y="2350047"/>
                </a:cubicBezTo>
                <a:cubicBezTo>
                  <a:pt x="6404399" y="2351713"/>
                  <a:pt x="6407731" y="2356711"/>
                  <a:pt x="6409953" y="2361432"/>
                </a:cubicBezTo>
                <a:cubicBezTo>
                  <a:pt x="6411341" y="2363376"/>
                  <a:pt x="6413840" y="2370318"/>
                  <a:pt x="6413563" y="2370873"/>
                </a:cubicBezTo>
                <a:cubicBezTo>
                  <a:pt x="6411341" y="2375594"/>
                  <a:pt x="6408287" y="2379204"/>
                  <a:pt x="6405788" y="2383091"/>
                </a:cubicBezTo>
                <a:cubicBezTo>
                  <a:pt x="6401067" y="2383369"/>
                  <a:pt x="6396624" y="2384479"/>
                  <a:pt x="6391904" y="2384202"/>
                </a:cubicBezTo>
                <a:cubicBezTo>
                  <a:pt x="6389127" y="2384202"/>
                  <a:pt x="6383851" y="2375594"/>
                  <a:pt x="6378297" y="2361710"/>
                </a:cubicBezTo>
                <a:cubicBezTo>
                  <a:pt x="6376353" y="2356711"/>
                  <a:pt x="6374965" y="2351713"/>
                  <a:pt x="6374688" y="2349214"/>
                </a:cubicBezTo>
                <a:cubicBezTo>
                  <a:pt x="6373577" y="2337135"/>
                  <a:pt x="6376354" y="2333317"/>
                  <a:pt x="6381525" y="2334532"/>
                </a:cubicBezTo>
                <a:close/>
                <a:moveTo>
                  <a:pt x="3996555" y="2286110"/>
                </a:moveTo>
                <a:cubicBezTo>
                  <a:pt x="3995236" y="2285000"/>
                  <a:pt x="3994681" y="2286041"/>
                  <a:pt x="3994958" y="2289234"/>
                </a:cubicBezTo>
                <a:cubicBezTo>
                  <a:pt x="3995236" y="2291456"/>
                  <a:pt x="3996902" y="2296454"/>
                  <a:pt x="3997735" y="2300341"/>
                </a:cubicBezTo>
                <a:cubicBezTo>
                  <a:pt x="4002178" y="2308117"/>
                  <a:pt x="4005510" y="2311449"/>
                  <a:pt x="4005788" y="2307284"/>
                </a:cubicBezTo>
                <a:cubicBezTo>
                  <a:pt x="4005788" y="2305617"/>
                  <a:pt x="4003844" y="2297842"/>
                  <a:pt x="4002734" y="2295899"/>
                </a:cubicBezTo>
                <a:cubicBezTo>
                  <a:pt x="3999957" y="2290484"/>
                  <a:pt x="3997874" y="2287221"/>
                  <a:pt x="3996555" y="2286110"/>
                </a:cubicBezTo>
                <a:close/>
                <a:moveTo>
                  <a:pt x="6587947" y="2244806"/>
                </a:moveTo>
                <a:cubicBezTo>
                  <a:pt x="6589058" y="2241751"/>
                  <a:pt x="6593778" y="2247027"/>
                  <a:pt x="6599887" y="2257024"/>
                </a:cubicBezTo>
                <a:cubicBezTo>
                  <a:pt x="6602109" y="2262022"/>
                  <a:pt x="6605163" y="2267853"/>
                  <a:pt x="6606274" y="2271463"/>
                </a:cubicBezTo>
                <a:cubicBezTo>
                  <a:pt x="6607384" y="2275073"/>
                  <a:pt x="6607662" y="2278127"/>
                  <a:pt x="6606552" y="2277850"/>
                </a:cubicBezTo>
                <a:cubicBezTo>
                  <a:pt x="6603497" y="2277017"/>
                  <a:pt x="6597943" y="2268964"/>
                  <a:pt x="6591835" y="2256746"/>
                </a:cubicBezTo>
                <a:cubicBezTo>
                  <a:pt x="6589891" y="2252581"/>
                  <a:pt x="6587669" y="2245639"/>
                  <a:pt x="6587947" y="2244806"/>
                </a:cubicBezTo>
                <a:close/>
                <a:moveTo>
                  <a:pt x="6685413" y="2082917"/>
                </a:moveTo>
                <a:cubicBezTo>
                  <a:pt x="6687912" y="2083472"/>
                  <a:pt x="6692355" y="2087082"/>
                  <a:pt x="6696520" y="2094302"/>
                </a:cubicBezTo>
                <a:cubicBezTo>
                  <a:pt x="6700686" y="2100133"/>
                  <a:pt x="6704018" y="2110963"/>
                  <a:pt x="6703740" y="2115406"/>
                </a:cubicBezTo>
                <a:cubicBezTo>
                  <a:pt x="6703740" y="2119293"/>
                  <a:pt x="6702629" y="2121515"/>
                  <a:pt x="6701796" y="2124569"/>
                </a:cubicBezTo>
                <a:cubicBezTo>
                  <a:pt x="6700964" y="2127623"/>
                  <a:pt x="6696798" y="2124291"/>
                  <a:pt x="6690134" y="2112629"/>
                </a:cubicBezTo>
                <a:cubicBezTo>
                  <a:pt x="6685135" y="2103743"/>
                  <a:pt x="6681803" y="2094302"/>
                  <a:pt x="6682081" y="2089859"/>
                </a:cubicBezTo>
                <a:cubicBezTo>
                  <a:pt x="6682358" y="2085971"/>
                  <a:pt x="6682914" y="2082361"/>
                  <a:pt x="6685413" y="2082917"/>
                </a:cubicBezTo>
                <a:close/>
                <a:moveTo>
                  <a:pt x="6731786" y="2070699"/>
                </a:moveTo>
                <a:cubicBezTo>
                  <a:pt x="6732897" y="2070699"/>
                  <a:pt x="6734286" y="2070977"/>
                  <a:pt x="6736506" y="2074031"/>
                </a:cubicBezTo>
                <a:cubicBezTo>
                  <a:pt x="6739839" y="2078752"/>
                  <a:pt x="6740950" y="2083195"/>
                  <a:pt x="6738451" y="2084583"/>
                </a:cubicBezTo>
                <a:cubicBezTo>
                  <a:pt x="6735674" y="2085972"/>
                  <a:pt x="6732619" y="2086527"/>
                  <a:pt x="6730676" y="2089026"/>
                </a:cubicBezTo>
                <a:cubicBezTo>
                  <a:pt x="6729287" y="2090970"/>
                  <a:pt x="6726510" y="2089304"/>
                  <a:pt x="6720402" y="2080696"/>
                </a:cubicBezTo>
                <a:cubicBezTo>
                  <a:pt x="6720124" y="2078474"/>
                  <a:pt x="6719568" y="2075142"/>
                  <a:pt x="6720124" y="2074309"/>
                </a:cubicBezTo>
                <a:cubicBezTo>
                  <a:pt x="6721512" y="2072365"/>
                  <a:pt x="6723456" y="2072088"/>
                  <a:pt x="6723734" y="2071810"/>
                </a:cubicBezTo>
                <a:cubicBezTo>
                  <a:pt x="6727621" y="2071255"/>
                  <a:pt x="6729564" y="2070422"/>
                  <a:pt x="6731786" y="2070699"/>
                </a:cubicBezTo>
                <a:close/>
                <a:moveTo>
                  <a:pt x="3418214" y="2048207"/>
                </a:moveTo>
                <a:cubicBezTo>
                  <a:pt x="3415993" y="2047096"/>
                  <a:pt x="3414604" y="2047651"/>
                  <a:pt x="3413771" y="2049873"/>
                </a:cubicBezTo>
                <a:cubicBezTo>
                  <a:pt x="3413216" y="2050984"/>
                  <a:pt x="3415437" y="2057370"/>
                  <a:pt x="3416548" y="2061535"/>
                </a:cubicBezTo>
                <a:cubicBezTo>
                  <a:pt x="3418492" y="2064868"/>
                  <a:pt x="3421269" y="2070699"/>
                  <a:pt x="3422657" y="2071810"/>
                </a:cubicBezTo>
                <a:cubicBezTo>
                  <a:pt x="3427933" y="2076808"/>
                  <a:pt x="3428488" y="2068477"/>
                  <a:pt x="3424323" y="2058481"/>
                </a:cubicBezTo>
                <a:cubicBezTo>
                  <a:pt x="3422935" y="2054871"/>
                  <a:pt x="3419325" y="2048762"/>
                  <a:pt x="3418214" y="2048207"/>
                </a:cubicBezTo>
                <a:close/>
                <a:moveTo>
                  <a:pt x="3462366" y="1978509"/>
                </a:moveTo>
                <a:cubicBezTo>
                  <a:pt x="3460144" y="1981008"/>
                  <a:pt x="3459033" y="1985728"/>
                  <a:pt x="3457922" y="1990727"/>
                </a:cubicBezTo>
                <a:cubicBezTo>
                  <a:pt x="3457922" y="1991282"/>
                  <a:pt x="3460422" y="1997669"/>
                  <a:pt x="3462921" y="2004888"/>
                </a:cubicBezTo>
                <a:cubicBezTo>
                  <a:pt x="3466808" y="2006832"/>
                  <a:pt x="3470974" y="2009331"/>
                  <a:pt x="3474583" y="2010720"/>
                </a:cubicBezTo>
                <a:cubicBezTo>
                  <a:pt x="3477360" y="2011553"/>
                  <a:pt x="3477638" y="2005722"/>
                  <a:pt x="3473473" y="1994336"/>
                </a:cubicBezTo>
                <a:cubicBezTo>
                  <a:pt x="3469585" y="1984340"/>
                  <a:pt x="3464032" y="1976565"/>
                  <a:pt x="3462366" y="1978509"/>
                </a:cubicBezTo>
                <a:close/>
                <a:moveTo>
                  <a:pt x="1955666" y="1666395"/>
                </a:moveTo>
                <a:cubicBezTo>
                  <a:pt x="1955389" y="1666672"/>
                  <a:pt x="1957610" y="1673059"/>
                  <a:pt x="1958721" y="1676391"/>
                </a:cubicBezTo>
                <a:cubicBezTo>
                  <a:pt x="1963441" y="1683333"/>
                  <a:pt x="1963719" y="1680556"/>
                  <a:pt x="1958721" y="1668616"/>
                </a:cubicBezTo>
                <a:cubicBezTo>
                  <a:pt x="1957888" y="1666950"/>
                  <a:pt x="1956222" y="1665562"/>
                  <a:pt x="1955666" y="1666395"/>
                </a:cubicBezTo>
                <a:close/>
                <a:moveTo>
                  <a:pt x="1925677" y="1596974"/>
                </a:moveTo>
                <a:cubicBezTo>
                  <a:pt x="1926232" y="1600307"/>
                  <a:pt x="1926510" y="1603639"/>
                  <a:pt x="1927620" y="1606971"/>
                </a:cubicBezTo>
                <a:cubicBezTo>
                  <a:pt x="1928731" y="1610303"/>
                  <a:pt x="1930953" y="1613358"/>
                  <a:pt x="1932619" y="1616412"/>
                </a:cubicBezTo>
                <a:cubicBezTo>
                  <a:pt x="1932063" y="1613080"/>
                  <a:pt x="1931786" y="1609748"/>
                  <a:pt x="1930675" y="1606416"/>
                </a:cubicBezTo>
                <a:cubicBezTo>
                  <a:pt x="1929564" y="1603083"/>
                  <a:pt x="1927343" y="1600029"/>
                  <a:pt x="1925677" y="1596974"/>
                </a:cubicBezTo>
                <a:close/>
                <a:moveTo>
                  <a:pt x="1875833" y="1596489"/>
                </a:moveTo>
                <a:cubicBezTo>
                  <a:pt x="1870279" y="1597946"/>
                  <a:pt x="1866392" y="1603916"/>
                  <a:pt x="1864309" y="1614468"/>
                </a:cubicBezTo>
                <a:cubicBezTo>
                  <a:pt x="1863754" y="1615857"/>
                  <a:pt x="1865142" y="1622243"/>
                  <a:pt x="1866530" y="1626131"/>
                </a:cubicBezTo>
                <a:cubicBezTo>
                  <a:pt x="1868197" y="1631129"/>
                  <a:pt x="1871529" y="1638349"/>
                  <a:pt x="1873195" y="1640570"/>
                </a:cubicBezTo>
                <a:cubicBezTo>
                  <a:pt x="1885135" y="1657509"/>
                  <a:pt x="1888745" y="1650289"/>
                  <a:pt x="1894854" y="1648623"/>
                </a:cubicBezTo>
                <a:cubicBezTo>
                  <a:pt x="1898464" y="1644180"/>
                  <a:pt x="1903184" y="1640015"/>
                  <a:pt x="1907072" y="1633351"/>
                </a:cubicBezTo>
                <a:cubicBezTo>
                  <a:pt x="1908738" y="1630574"/>
                  <a:pt x="1906517" y="1621410"/>
                  <a:pt x="1903184" y="1615024"/>
                </a:cubicBezTo>
                <a:cubicBezTo>
                  <a:pt x="1900963" y="1610859"/>
                  <a:pt x="1898742" y="1606693"/>
                  <a:pt x="1897353" y="1605582"/>
                </a:cubicBezTo>
                <a:cubicBezTo>
                  <a:pt x="1888606" y="1598085"/>
                  <a:pt x="1881387" y="1595031"/>
                  <a:pt x="1875833" y="1596489"/>
                </a:cubicBezTo>
                <a:close/>
                <a:moveTo>
                  <a:pt x="1958165" y="1580314"/>
                </a:moveTo>
                <a:cubicBezTo>
                  <a:pt x="1958998" y="1584201"/>
                  <a:pt x="1959554" y="1588089"/>
                  <a:pt x="1960387" y="1591976"/>
                </a:cubicBezTo>
                <a:cubicBezTo>
                  <a:pt x="1962331" y="1595586"/>
                  <a:pt x="1965663" y="1602250"/>
                  <a:pt x="1966218" y="1601973"/>
                </a:cubicBezTo>
                <a:cubicBezTo>
                  <a:pt x="1968995" y="1601417"/>
                  <a:pt x="1967329" y="1594198"/>
                  <a:pt x="1962886" y="1585312"/>
                </a:cubicBezTo>
                <a:cubicBezTo>
                  <a:pt x="1961220" y="1581702"/>
                  <a:pt x="1959832" y="1581980"/>
                  <a:pt x="1958165" y="1580314"/>
                </a:cubicBezTo>
                <a:close/>
                <a:moveTo>
                  <a:pt x="1931508" y="1563653"/>
                </a:moveTo>
                <a:cubicBezTo>
                  <a:pt x="1929842" y="1565596"/>
                  <a:pt x="1932341" y="1574482"/>
                  <a:pt x="1937339" y="1587533"/>
                </a:cubicBezTo>
                <a:cubicBezTo>
                  <a:pt x="1942615" y="1600584"/>
                  <a:pt x="1946225" y="1606416"/>
                  <a:pt x="1948169" y="1604749"/>
                </a:cubicBezTo>
                <a:cubicBezTo>
                  <a:pt x="1949557" y="1601695"/>
                  <a:pt x="1947613" y="1593920"/>
                  <a:pt x="1942338" y="1581147"/>
                </a:cubicBezTo>
                <a:cubicBezTo>
                  <a:pt x="1937062" y="1568373"/>
                  <a:pt x="1933174" y="1561709"/>
                  <a:pt x="1931508" y="1563653"/>
                </a:cubicBezTo>
                <a:close/>
                <a:moveTo>
                  <a:pt x="2101171" y="1557544"/>
                </a:moveTo>
                <a:cubicBezTo>
                  <a:pt x="2100338" y="1557821"/>
                  <a:pt x="2101727" y="1563097"/>
                  <a:pt x="2102282" y="1566152"/>
                </a:cubicBezTo>
                <a:cubicBezTo>
                  <a:pt x="2103948" y="1569206"/>
                  <a:pt x="2106170" y="1574205"/>
                  <a:pt x="2107003" y="1575038"/>
                </a:cubicBezTo>
                <a:cubicBezTo>
                  <a:pt x="2108113" y="1576148"/>
                  <a:pt x="2109224" y="1575315"/>
                  <a:pt x="2108669" y="1572816"/>
                </a:cubicBezTo>
                <a:cubicBezTo>
                  <a:pt x="2106170" y="1562542"/>
                  <a:pt x="2102837" y="1556155"/>
                  <a:pt x="2101171" y="1557544"/>
                </a:cubicBezTo>
                <a:close/>
                <a:moveTo>
                  <a:pt x="2125607" y="1552823"/>
                </a:moveTo>
                <a:lnTo>
                  <a:pt x="2128662" y="1561709"/>
                </a:lnTo>
                <a:lnTo>
                  <a:pt x="2128939" y="1558099"/>
                </a:lnTo>
                <a:close/>
                <a:moveTo>
                  <a:pt x="2445496" y="1543937"/>
                </a:moveTo>
                <a:cubicBezTo>
                  <a:pt x="2440776" y="1544770"/>
                  <a:pt x="2437166" y="1548658"/>
                  <a:pt x="2433556" y="1552268"/>
                </a:cubicBezTo>
                <a:cubicBezTo>
                  <a:pt x="2433001" y="1552823"/>
                  <a:pt x="2434111" y="1558377"/>
                  <a:pt x="2435500" y="1562820"/>
                </a:cubicBezTo>
                <a:cubicBezTo>
                  <a:pt x="2437444" y="1570317"/>
                  <a:pt x="2441331" y="1576981"/>
                  <a:pt x="2444386" y="1578092"/>
                </a:cubicBezTo>
                <a:cubicBezTo>
                  <a:pt x="2446607" y="1578925"/>
                  <a:pt x="2447995" y="1576704"/>
                  <a:pt x="2449661" y="1575871"/>
                </a:cubicBezTo>
                <a:cubicBezTo>
                  <a:pt x="2449661" y="1575871"/>
                  <a:pt x="2449661" y="1575593"/>
                  <a:pt x="2449661" y="1575593"/>
                </a:cubicBezTo>
                <a:cubicBezTo>
                  <a:pt x="2452161" y="1574205"/>
                  <a:pt x="2455215" y="1573927"/>
                  <a:pt x="2457159" y="1571428"/>
                </a:cubicBezTo>
                <a:cubicBezTo>
                  <a:pt x="2457714" y="1570872"/>
                  <a:pt x="2456326" y="1564763"/>
                  <a:pt x="2454937" y="1560043"/>
                </a:cubicBezTo>
                <a:cubicBezTo>
                  <a:pt x="2452438" y="1552268"/>
                  <a:pt x="2447718" y="1543382"/>
                  <a:pt x="2445496" y="1543937"/>
                </a:cubicBezTo>
                <a:close/>
                <a:moveTo>
                  <a:pt x="2140949" y="1524673"/>
                </a:moveTo>
                <a:cubicBezTo>
                  <a:pt x="2139075" y="1526304"/>
                  <a:pt x="2137964" y="1529914"/>
                  <a:pt x="2137270" y="1534774"/>
                </a:cubicBezTo>
                <a:cubicBezTo>
                  <a:pt x="2136992" y="1536440"/>
                  <a:pt x="2137825" y="1541161"/>
                  <a:pt x="2139214" y="1545603"/>
                </a:cubicBezTo>
                <a:cubicBezTo>
                  <a:pt x="2141435" y="1553101"/>
                  <a:pt x="2145600" y="1560043"/>
                  <a:pt x="2148655" y="1561709"/>
                </a:cubicBezTo>
                <a:cubicBezTo>
                  <a:pt x="2152265" y="1563653"/>
                  <a:pt x="2155319" y="1563097"/>
                  <a:pt x="2157818" y="1563653"/>
                </a:cubicBezTo>
                <a:cubicBezTo>
                  <a:pt x="2159484" y="1561153"/>
                  <a:pt x="2161151" y="1560043"/>
                  <a:pt x="2161706" y="1556711"/>
                </a:cubicBezTo>
                <a:cubicBezTo>
                  <a:pt x="2161984" y="1555322"/>
                  <a:pt x="2160873" y="1549491"/>
                  <a:pt x="2159207" y="1544770"/>
                </a:cubicBezTo>
                <a:cubicBezTo>
                  <a:pt x="2156708" y="1536995"/>
                  <a:pt x="2152820" y="1529498"/>
                  <a:pt x="2149210" y="1526443"/>
                </a:cubicBezTo>
                <a:cubicBezTo>
                  <a:pt x="2145462" y="1523388"/>
                  <a:pt x="2142824" y="1523041"/>
                  <a:pt x="2140949" y="1524673"/>
                </a:cubicBezTo>
                <a:close/>
                <a:moveTo>
                  <a:pt x="2184753" y="1523666"/>
                </a:moveTo>
                <a:lnTo>
                  <a:pt x="2189752" y="1534774"/>
                </a:lnTo>
                <a:lnTo>
                  <a:pt x="2186697" y="1523944"/>
                </a:lnTo>
                <a:close/>
                <a:moveTo>
                  <a:pt x="1877915" y="1506450"/>
                </a:moveTo>
                <a:lnTo>
                  <a:pt x="1882081" y="1515891"/>
                </a:lnTo>
                <a:lnTo>
                  <a:pt x="1879859" y="1507283"/>
                </a:lnTo>
                <a:close/>
                <a:moveTo>
                  <a:pt x="2475486" y="1500064"/>
                </a:moveTo>
                <a:cubicBezTo>
                  <a:pt x="2474375" y="1498953"/>
                  <a:pt x="2475208" y="1503118"/>
                  <a:pt x="2475208" y="1505062"/>
                </a:cubicBezTo>
                <a:cubicBezTo>
                  <a:pt x="2476597" y="1507006"/>
                  <a:pt x="2479096" y="1511449"/>
                  <a:pt x="2479373" y="1510893"/>
                </a:cubicBezTo>
                <a:cubicBezTo>
                  <a:pt x="2481040" y="1508394"/>
                  <a:pt x="2479373" y="1503396"/>
                  <a:pt x="2475486" y="1500064"/>
                </a:cubicBezTo>
                <a:close/>
                <a:moveTo>
                  <a:pt x="2194750" y="1499231"/>
                </a:moveTo>
                <a:cubicBezTo>
                  <a:pt x="2198360" y="1513670"/>
                  <a:pt x="2201414" y="1520334"/>
                  <a:pt x="2202803" y="1517002"/>
                </a:cubicBezTo>
                <a:cubicBezTo>
                  <a:pt x="2203080" y="1516447"/>
                  <a:pt x="2200026" y="1507561"/>
                  <a:pt x="2198082" y="1502840"/>
                </a:cubicBezTo>
                <a:cubicBezTo>
                  <a:pt x="2197527" y="1501174"/>
                  <a:pt x="2195861" y="1500341"/>
                  <a:pt x="2194750" y="1499231"/>
                </a:cubicBezTo>
                <a:close/>
                <a:moveTo>
                  <a:pt x="1891244" y="1493955"/>
                </a:moveTo>
                <a:cubicBezTo>
                  <a:pt x="1891244" y="1496176"/>
                  <a:pt x="1891244" y="1498398"/>
                  <a:pt x="1891522" y="1500897"/>
                </a:cubicBezTo>
                <a:cubicBezTo>
                  <a:pt x="1893188" y="1503951"/>
                  <a:pt x="1895687" y="1508949"/>
                  <a:pt x="1896520" y="1509505"/>
                </a:cubicBezTo>
                <a:cubicBezTo>
                  <a:pt x="1899297" y="1511171"/>
                  <a:pt x="1898464" y="1506173"/>
                  <a:pt x="1894576" y="1497565"/>
                </a:cubicBezTo>
                <a:cubicBezTo>
                  <a:pt x="1893466" y="1495065"/>
                  <a:pt x="1892355" y="1495065"/>
                  <a:pt x="1891244" y="1493955"/>
                </a:cubicBezTo>
                <a:close/>
                <a:moveTo>
                  <a:pt x="2156430" y="1487290"/>
                </a:moveTo>
                <a:cubicBezTo>
                  <a:pt x="2155875" y="1487846"/>
                  <a:pt x="2156985" y="1492844"/>
                  <a:pt x="2157263" y="1495898"/>
                </a:cubicBezTo>
                <a:cubicBezTo>
                  <a:pt x="2161984" y="1508116"/>
                  <a:pt x="2166426" y="1515614"/>
                  <a:pt x="2168648" y="1515891"/>
                </a:cubicBezTo>
                <a:cubicBezTo>
                  <a:pt x="2169203" y="1515891"/>
                  <a:pt x="2168093" y="1510060"/>
                  <a:pt x="2166982" y="1506173"/>
                </a:cubicBezTo>
                <a:cubicBezTo>
                  <a:pt x="2162261" y="1492844"/>
                  <a:pt x="2158096" y="1485346"/>
                  <a:pt x="2156430" y="1487290"/>
                </a:cubicBezTo>
                <a:close/>
                <a:moveTo>
                  <a:pt x="2736506" y="1486179"/>
                </a:moveTo>
                <a:cubicBezTo>
                  <a:pt x="2732341" y="1486179"/>
                  <a:pt x="2729564" y="1489789"/>
                  <a:pt x="2726788" y="1493122"/>
                </a:cubicBezTo>
                <a:cubicBezTo>
                  <a:pt x="2726232" y="1493955"/>
                  <a:pt x="2726788" y="1498398"/>
                  <a:pt x="2728176" y="1502840"/>
                </a:cubicBezTo>
                <a:cubicBezTo>
                  <a:pt x="2730953" y="1511449"/>
                  <a:pt x="2734840" y="1518946"/>
                  <a:pt x="2737895" y="1520057"/>
                </a:cubicBezTo>
                <a:cubicBezTo>
                  <a:pt x="2740394" y="1520890"/>
                  <a:pt x="2741505" y="1518668"/>
                  <a:pt x="2743171" y="1517835"/>
                </a:cubicBezTo>
                <a:cubicBezTo>
                  <a:pt x="2743448" y="1518391"/>
                  <a:pt x="2743726" y="1518946"/>
                  <a:pt x="2744004" y="1519779"/>
                </a:cubicBezTo>
                <a:cubicBezTo>
                  <a:pt x="2745670" y="1518946"/>
                  <a:pt x="2747891" y="1518946"/>
                  <a:pt x="2749002" y="1516724"/>
                </a:cubicBezTo>
                <a:cubicBezTo>
                  <a:pt x="2749557" y="1515891"/>
                  <a:pt x="2748447" y="1510616"/>
                  <a:pt x="2747058" y="1506173"/>
                </a:cubicBezTo>
                <a:cubicBezTo>
                  <a:pt x="2744004" y="1496732"/>
                  <a:pt x="2738728" y="1486179"/>
                  <a:pt x="2736506" y="1486179"/>
                </a:cubicBezTo>
                <a:close/>
                <a:moveTo>
                  <a:pt x="2340533" y="1484513"/>
                </a:moveTo>
                <a:lnTo>
                  <a:pt x="2339422" y="1488401"/>
                </a:lnTo>
                <a:lnTo>
                  <a:pt x="2343865" y="1494232"/>
                </a:lnTo>
                <a:close/>
                <a:moveTo>
                  <a:pt x="2260560" y="1482570"/>
                </a:moveTo>
                <a:lnTo>
                  <a:pt x="2255392" y="1490730"/>
                </a:lnTo>
                <a:lnTo>
                  <a:pt x="2255284" y="1490622"/>
                </a:lnTo>
                <a:cubicBezTo>
                  <a:pt x="2255284" y="1490900"/>
                  <a:pt x="2255284" y="1490900"/>
                  <a:pt x="2255284" y="1490900"/>
                </a:cubicBezTo>
                <a:cubicBezTo>
                  <a:pt x="2255007" y="1490622"/>
                  <a:pt x="2254729" y="1490067"/>
                  <a:pt x="2254174" y="1489789"/>
                </a:cubicBezTo>
                <a:lnTo>
                  <a:pt x="2255007" y="1492289"/>
                </a:lnTo>
                <a:cubicBezTo>
                  <a:pt x="2255007" y="1496454"/>
                  <a:pt x="2254729" y="1500619"/>
                  <a:pt x="2254729" y="1505062"/>
                </a:cubicBezTo>
                <a:cubicBezTo>
                  <a:pt x="2254729" y="1507561"/>
                  <a:pt x="2254729" y="1510060"/>
                  <a:pt x="2255562" y="1513670"/>
                </a:cubicBezTo>
                <a:cubicBezTo>
                  <a:pt x="2257506" y="1521723"/>
                  <a:pt x="2260838" y="1531719"/>
                  <a:pt x="2265559" y="1540883"/>
                </a:cubicBezTo>
                <a:cubicBezTo>
                  <a:pt x="2267503" y="1544770"/>
                  <a:pt x="2270557" y="1549213"/>
                  <a:pt x="2270835" y="1548103"/>
                </a:cubicBezTo>
                <a:cubicBezTo>
                  <a:pt x="2271945" y="1545881"/>
                  <a:pt x="2273612" y="1542549"/>
                  <a:pt x="2271390" y="1536162"/>
                </a:cubicBezTo>
                <a:cubicBezTo>
                  <a:pt x="2267225" y="1522556"/>
                  <a:pt x="2260838" y="1507006"/>
                  <a:pt x="2255284" y="1492011"/>
                </a:cubicBezTo>
                <a:lnTo>
                  <a:pt x="2255284" y="1490900"/>
                </a:lnTo>
                <a:lnTo>
                  <a:pt x="2255392" y="1490730"/>
                </a:lnTo>
                <a:lnTo>
                  <a:pt x="2267780" y="1503118"/>
                </a:lnTo>
                <a:cubicBezTo>
                  <a:pt x="2271668" y="1505895"/>
                  <a:pt x="2270002" y="1498398"/>
                  <a:pt x="2263893" y="1485346"/>
                </a:cubicBezTo>
                <a:cubicBezTo>
                  <a:pt x="2262782" y="1482847"/>
                  <a:pt x="2261116" y="1482014"/>
                  <a:pt x="2260560" y="1482570"/>
                </a:cubicBezTo>
                <a:close/>
                <a:moveTo>
                  <a:pt x="2483539" y="1481181"/>
                </a:moveTo>
                <a:cubicBezTo>
                  <a:pt x="2482706" y="1479793"/>
                  <a:pt x="2482983" y="1483403"/>
                  <a:pt x="2482706" y="1484513"/>
                </a:cubicBezTo>
                <a:cubicBezTo>
                  <a:pt x="2484372" y="1489234"/>
                  <a:pt x="2486038" y="1495065"/>
                  <a:pt x="2487704" y="1498675"/>
                </a:cubicBezTo>
                <a:cubicBezTo>
                  <a:pt x="2489092" y="1501730"/>
                  <a:pt x="2491869" y="1504784"/>
                  <a:pt x="2491869" y="1503396"/>
                </a:cubicBezTo>
                <a:cubicBezTo>
                  <a:pt x="2491591" y="1497565"/>
                  <a:pt x="2488259" y="1488956"/>
                  <a:pt x="2483539" y="1481181"/>
                </a:cubicBezTo>
                <a:close/>
                <a:moveTo>
                  <a:pt x="2897839" y="1480071"/>
                </a:moveTo>
                <a:cubicBezTo>
                  <a:pt x="2861463" y="1493955"/>
                  <a:pt x="2833140" y="1527554"/>
                  <a:pt x="2795375" y="1538661"/>
                </a:cubicBezTo>
                <a:cubicBezTo>
                  <a:pt x="2791487" y="1539772"/>
                  <a:pt x="2787600" y="1541438"/>
                  <a:pt x="2787044" y="1549769"/>
                </a:cubicBezTo>
                <a:cubicBezTo>
                  <a:pt x="2785656" y="1574205"/>
                  <a:pt x="2771494" y="1568929"/>
                  <a:pt x="2768717" y="1590865"/>
                </a:cubicBezTo>
                <a:cubicBezTo>
                  <a:pt x="2765385" y="1616690"/>
                  <a:pt x="2747058" y="1605860"/>
                  <a:pt x="2728454" y="1593642"/>
                </a:cubicBezTo>
                <a:cubicBezTo>
                  <a:pt x="2726788" y="1588366"/>
                  <a:pt x="2724011" y="1580314"/>
                  <a:pt x="2724011" y="1578648"/>
                </a:cubicBezTo>
                <a:cubicBezTo>
                  <a:pt x="2724288" y="1569206"/>
                  <a:pt x="2725677" y="1561987"/>
                  <a:pt x="2725954" y="1552823"/>
                </a:cubicBezTo>
                <a:cubicBezTo>
                  <a:pt x="2726232" y="1548380"/>
                  <a:pt x="2725399" y="1541716"/>
                  <a:pt x="2724288" y="1534496"/>
                </a:cubicBezTo>
                <a:cubicBezTo>
                  <a:pt x="2723733" y="1531442"/>
                  <a:pt x="2721512" y="1524777"/>
                  <a:pt x="2719568" y="1519224"/>
                </a:cubicBezTo>
                <a:cubicBezTo>
                  <a:pt x="2715958" y="1508949"/>
                  <a:pt x="2710127" y="1497287"/>
                  <a:pt x="2707350" y="1495898"/>
                </a:cubicBezTo>
                <a:cubicBezTo>
                  <a:pt x="2693743" y="1490345"/>
                  <a:pt x="2672917" y="1466742"/>
                  <a:pt x="2683192" y="1519501"/>
                </a:cubicBezTo>
                <a:cubicBezTo>
                  <a:pt x="2682636" y="1535885"/>
                  <a:pt x="2679582" y="1546992"/>
                  <a:pt x="2668197" y="1537273"/>
                </a:cubicBezTo>
                <a:cubicBezTo>
                  <a:pt x="2663476" y="1533385"/>
                  <a:pt x="2660422" y="1534219"/>
                  <a:pt x="2662365" y="1545881"/>
                </a:cubicBezTo>
                <a:cubicBezTo>
                  <a:pt x="2667641" y="1578648"/>
                  <a:pt x="2673473" y="1612247"/>
                  <a:pt x="2679026" y="1646124"/>
                </a:cubicBezTo>
                <a:cubicBezTo>
                  <a:pt x="2679582" y="1649456"/>
                  <a:pt x="2682359" y="1658342"/>
                  <a:pt x="2683747" y="1660564"/>
                </a:cubicBezTo>
                <a:cubicBezTo>
                  <a:pt x="2688190" y="1669172"/>
                  <a:pt x="2694021" y="1680556"/>
                  <a:pt x="2696798" y="1683056"/>
                </a:cubicBezTo>
                <a:cubicBezTo>
                  <a:pt x="2713181" y="1698051"/>
                  <a:pt x="2724011" y="1698328"/>
                  <a:pt x="2720956" y="1665284"/>
                </a:cubicBezTo>
                <a:cubicBezTo>
                  <a:pt x="2719290" y="1645846"/>
                  <a:pt x="2719290" y="1632240"/>
                  <a:pt x="2734840" y="1655843"/>
                </a:cubicBezTo>
                <a:cubicBezTo>
                  <a:pt x="2740672" y="1664729"/>
                  <a:pt x="2745670" y="1668061"/>
                  <a:pt x="2749002" y="1668894"/>
                </a:cubicBezTo>
                <a:cubicBezTo>
                  <a:pt x="2759554" y="1670838"/>
                  <a:pt x="2768995" y="1670282"/>
                  <a:pt x="2770106" y="1649734"/>
                </a:cubicBezTo>
                <a:cubicBezTo>
                  <a:pt x="2771217" y="1631129"/>
                  <a:pt x="2776215" y="1623632"/>
                  <a:pt x="2786211" y="1626409"/>
                </a:cubicBezTo>
                <a:cubicBezTo>
                  <a:pt x="2794542" y="1628630"/>
                  <a:pt x="2799540" y="1621966"/>
                  <a:pt x="2804538" y="1615579"/>
                </a:cubicBezTo>
                <a:cubicBezTo>
                  <a:pt x="2808981" y="1610025"/>
                  <a:pt x="2815090" y="1609470"/>
                  <a:pt x="2824254" y="1616690"/>
                </a:cubicBezTo>
                <a:cubicBezTo>
                  <a:pt x="2833695" y="1623910"/>
                  <a:pt x="2837027" y="1616690"/>
                  <a:pt x="2836749" y="1600862"/>
                </a:cubicBezTo>
                <a:cubicBezTo>
                  <a:pt x="2836749" y="1593087"/>
                  <a:pt x="2835639" y="1583646"/>
                  <a:pt x="2836472" y="1577814"/>
                </a:cubicBezTo>
                <a:cubicBezTo>
                  <a:pt x="2837305" y="1572261"/>
                  <a:pt x="2838138" y="1565874"/>
                  <a:pt x="2841748" y="1567540"/>
                </a:cubicBezTo>
                <a:cubicBezTo>
                  <a:pt x="2870626" y="1580869"/>
                  <a:pt x="2883955" y="1554211"/>
                  <a:pt x="2914223" y="1571705"/>
                </a:cubicBezTo>
                <a:cubicBezTo>
                  <a:pt x="2927273" y="1576426"/>
                  <a:pt x="2926441" y="1549491"/>
                  <a:pt x="2930883" y="1534496"/>
                </a:cubicBezTo>
                <a:cubicBezTo>
                  <a:pt x="2932272" y="1530053"/>
                  <a:pt x="2930883" y="1524500"/>
                  <a:pt x="2923664" y="1511171"/>
                </a:cubicBezTo>
                <a:cubicBezTo>
                  <a:pt x="2918943" y="1502285"/>
                  <a:pt x="2912834" y="1490067"/>
                  <a:pt x="2910057" y="1487013"/>
                </a:cubicBezTo>
                <a:cubicBezTo>
                  <a:pt x="2904781" y="1481459"/>
                  <a:pt x="2900616" y="1478960"/>
                  <a:pt x="2897839" y="1480071"/>
                </a:cubicBezTo>
                <a:close/>
                <a:moveTo>
                  <a:pt x="2500477" y="1477849"/>
                </a:moveTo>
                <a:cubicBezTo>
                  <a:pt x="2499922" y="1478960"/>
                  <a:pt x="2498811" y="1479237"/>
                  <a:pt x="2498811" y="1481737"/>
                </a:cubicBezTo>
                <a:cubicBezTo>
                  <a:pt x="2498811" y="1483958"/>
                  <a:pt x="2499644" y="1488401"/>
                  <a:pt x="2501032" y="1493399"/>
                </a:cubicBezTo>
                <a:cubicBezTo>
                  <a:pt x="2501588" y="1495621"/>
                  <a:pt x="2504642" y="1501730"/>
                  <a:pt x="2506308" y="1504229"/>
                </a:cubicBezTo>
                <a:cubicBezTo>
                  <a:pt x="2508252" y="1507561"/>
                  <a:pt x="2510474" y="1510616"/>
                  <a:pt x="2511585" y="1510616"/>
                </a:cubicBezTo>
                <a:cubicBezTo>
                  <a:pt x="2513806" y="1510893"/>
                  <a:pt x="2515472" y="1510060"/>
                  <a:pt x="2516583" y="1507561"/>
                </a:cubicBezTo>
                <a:cubicBezTo>
                  <a:pt x="2517138" y="1506450"/>
                  <a:pt x="2515750" y="1500619"/>
                  <a:pt x="2514361" y="1495898"/>
                </a:cubicBezTo>
                <a:cubicBezTo>
                  <a:pt x="2511029" y="1485624"/>
                  <a:pt x="2504087" y="1476738"/>
                  <a:pt x="2500477" y="1477849"/>
                </a:cubicBezTo>
                <a:close/>
                <a:moveTo>
                  <a:pt x="2973994" y="1474933"/>
                </a:moveTo>
                <a:cubicBezTo>
                  <a:pt x="2968579" y="1477155"/>
                  <a:pt x="2964761" y="1483264"/>
                  <a:pt x="2962817" y="1493955"/>
                </a:cubicBezTo>
                <a:cubicBezTo>
                  <a:pt x="2962817" y="1496454"/>
                  <a:pt x="2967260" y="1509782"/>
                  <a:pt x="2969481" y="1518113"/>
                </a:cubicBezTo>
                <a:cubicBezTo>
                  <a:pt x="2971425" y="1521167"/>
                  <a:pt x="2974757" y="1526721"/>
                  <a:pt x="2975590" y="1526443"/>
                </a:cubicBezTo>
                <a:cubicBezTo>
                  <a:pt x="2988641" y="1522556"/>
                  <a:pt x="3001415" y="1518113"/>
                  <a:pt x="3014188" y="1513948"/>
                </a:cubicBezTo>
                <a:cubicBezTo>
                  <a:pt x="3014465" y="1514503"/>
                  <a:pt x="3014743" y="1515058"/>
                  <a:pt x="3015021" y="1515614"/>
                </a:cubicBezTo>
                <a:cubicBezTo>
                  <a:pt x="3015576" y="1515891"/>
                  <a:pt x="3015854" y="1514781"/>
                  <a:pt x="3016409" y="1514781"/>
                </a:cubicBezTo>
                <a:cubicBezTo>
                  <a:pt x="3021685" y="1518946"/>
                  <a:pt x="3027516" y="1524222"/>
                  <a:pt x="3031959" y="1526166"/>
                </a:cubicBezTo>
                <a:cubicBezTo>
                  <a:pt x="3034181" y="1527276"/>
                  <a:pt x="3034458" y="1522000"/>
                  <a:pt x="3034458" y="1517835"/>
                </a:cubicBezTo>
                <a:cubicBezTo>
                  <a:pt x="3034458" y="1516724"/>
                  <a:pt x="3031959" y="1509227"/>
                  <a:pt x="3030016" y="1505062"/>
                </a:cubicBezTo>
                <a:cubicBezTo>
                  <a:pt x="3028349" y="1501174"/>
                  <a:pt x="3025295" y="1495343"/>
                  <a:pt x="3024462" y="1495065"/>
                </a:cubicBezTo>
                <a:cubicBezTo>
                  <a:pt x="3017242" y="1491456"/>
                  <a:pt x="3021130" y="1513115"/>
                  <a:pt x="3016131" y="1514781"/>
                </a:cubicBezTo>
                <a:lnTo>
                  <a:pt x="3014743" y="1513670"/>
                </a:lnTo>
                <a:lnTo>
                  <a:pt x="3013910" y="1513948"/>
                </a:lnTo>
                <a:cubicBezTo>
                  <a:pt x="3006690" y="1497842"/>
                  <a:pt x="2998915" y="1481737"/>
                  <a:pt x="2994750" y="1479237"/>
                </a:cubicBezTo>
                <a:cubicBezTo>
                  <a:pt x="2986420" y="1474378"/>
                  <a:pt x="2979408" y="1472712"/>
                  <a:pt x="2973994" y="1474933"/>
                </a:cubicBezTo>
                <a:close/>
                <a:moveTo>
                  <a:pt x="1946225" y="1472851"/>
                </a:moveTo>
                <a:cubicBezTo>
                  <a:pt x="1944559" y="1471740"/>
                  <a:pt x="1944004" y="1472295"/>
                  <a:pt x="1944004" y="1474795"/>
                </a:cubicBezTo>
                <a:cubicBezTo>
                  <a:pt x="1944281" y="1477294"/>
                  <a:pt x="1945114" y="1481737"/>
                  <a:pt x="1947058" y="1487846"/>
                </a:cubicBezTo>
                <a:cubicBezTo>
                  <a:pt x="1950668" y="1499231"/>
                  <a:pt x="1955111" y="1510060"/>
                  <a:pt x="1958443" y="1514225"/>
                </a:cubicBezTo>
                <a:cubicBezTo>
                  <a:pt x="1961498" y="1518113"/>
                  <a:pt x="1963719" y="1518946"/>
                  <a:pt x="1965385" y="1518668"/>
                </a:cubicBezTo>
                <a:cubicBezTo>
                  <a:pt x="1967329" y="1518113"/>
                  <a:pt x="1966218" y="1510893"/>
                  <a:pt x="1962331" y="1500619"/>
                </a:cubicBezTo>
                <a:cubicBezTo>
                  <a:pt x="1960665" y="1495898"/>
                  <a:pt x="1957888" y="1489789"/>
                  <a:pt x="1956222" y="1487013"/>
                </a:cubicBezTo>
                <a:cubicBezTo>
                  <a:pt x="1952612" y="1481181"/>
                  <a:pt x="1949557" y="1477294"/>
                  <a:pt x="1946225" y="1472851"/>
                </a:cubicBezTo>
                <a:close/>
                <a:moveTo>
                  <a:pt x="2211966" y="1470907"/>
                </a:moveTo>
                <a:cubicBezTo>
                  <a:pt x="2210300" y="1471740"/>
                  <a:pt x="2211411" y="1478127"/>
                  <a:pt x="2215021" y="1488956"/>
                </a:cubicBezTo>
                <a:cubicBezTo>
                  <a:pt x="2219186" y="1500341"/>
                  <a:pt x="2223073" y="1508116"/>
                  <a:pt x="2226406" y="1511171"/>
                </a:cubicBezTo>
                <a:cubicBezTo>
                  <a:pt x="2229738" y="1514225"/>
                  <a:pt x="2230016" y="1510338"/>
                  <a:pt x="2227239" y="1500341"/>
                </a:cubicBezTo>
                <a:cubicBezTo>
                  <a:pt x="2223906" y="1487568"/>
                  <a:pt x="2214743" y="1469796"/>
                  <a:pt x="2211966" y="1470907"/>
                </a:cubicBezTo>
                <a:close/>
                <a:moveTo>
                  <a:pt x="2376354" y="1467853"/>
                </a:moveTo>
                <a:cubicBezTo>
                  <a:pt x="2376076" y="1467853"/>
                  <a:pt x="2378020" y="1473129"/>
                  <a:pt x="2378853" y="1476461"/>
                </a:cubicBezTo>
                <a:cubicBezTo>
                  <a:pt x="2379963" y="1477294"/>
                  <a:pt x="2381352" y="1479237"/>
                  <a:pt x="2381907" y="1478682"/>
                </a:cubicBezTo>
                <a:cubicBezTo>
                  <a:pt x="2382185" y="1478404"/>
                  <a:pt x="2380519" y="1473406"/>
                  <a:pt x="2379686" y="1470629"/>
                </a:cubicBezTo>
                <a:cubicBezTo>
                  <a:pt x="2378575" y="1469519"/>
                  <a:pt x="2376909" y="1467575"/>
                  <a:pt x="2376354" y="1467853"/>
                </a:cubicBezTo>
                <a:close/>
                <a:moveTo>
                  <a:pt x="2287496" y="1460633"/>
                </a:moveTo>
                <a:cubicBezTo>
                  <a:pt x="2286107" y="1462299"/>
                  <a:pt x="2284441" y="1463410"/>
                  <a:pt x="2283330" y="1466464"/>
                </a:cubicBezTo>
                <a:cubicBezTo>
                  <a:pt x="2283053" y="1467853"/>
                  <a:pt x="2284163" y="1473129"/>
                  <a:pt x="2284719" y="1476461"/>
                </a:cubicBezTo>
                <a:cubicBezTo>
                  <a:pt x="2286385" y="1479793"/>
                  <a:pt x="2288884" y="1485069"/>
                  <a:pt x="2289717" y="1485902"/>
                </a:cubicBezTo>
                <a:cubicBezTo>
                  <a:pt x="2293049" y="1489234"/>
                  <a:pt x="2296104" y="1492289"/>
                  <a:pt x="2298325" y="1493122"/>
                </a:cubicBezTo>
                <a:cubicBezTo>
                  <a:pt x="2301935" y="1494232"/>
                  <a:pt x="2305545" y="1494510"/>
                  <a:pt x="2300824" y="1477294"/>
                </a:cubicBezTo>
                <a:cubicBezTo>
                  <a:pt x="2298603" y="1468686"/>
                  <a:pt x="2291105" y="1459245"/>
                  <a:pt x="2287496" y="1460633"/>
                </a:cubicBezTo>
                <a:close/>
                <a:moveTo>
                  <a:pt x="3252161" y="1427866"/>
                </a:moveTo>
                <a:cubicBezTo>
                  <a:pt x="3240498" y="1433698"/>
                  <a:pt x="3229113" y="1439807"/>
                  <a:pt x="3217450" y="1445638"/>
                </a:cubicBezTo>
                <a:cubicBezTo>
                  <a:pt x="3216618" y="1443694"/>
                  <a:pt x="3215784" y="1441750"/>
                  <a:pt x="3214951" y="1440084"/>
                </a:cubicBezTo>
                <a:cubicBezTo>
                  <a:pt x="3205232" y="1445083"/>
                  <a:pt x="3195236" y="1449803"/>
                  <a:pt x="3185517" y="1455357"/>
                </a:cubicBezTo>
                <a:cubicBezTo>
                  <a:pt x="3183851" y="1456468"/>
                  <a:pt x="3183573" y="1460911"/>
                  <a:pt x="3182463" y="1463410"/>
                </a:cubicBezTo>
                <a:cubicBezTo>
                  <a:pt x="3181629" y="1467575"/>
                  <a:pt x="3184129" y="1476461"/>
                  <a:pt x="3190793" y="1488956"/>
                </a:cubicBezTo>
                <a:cubicBezTo>
                  <a:pt x="3195236" y="1497287"/>
                  <a:pt x="3201067" y="1507283"/>
                  <a:pt x="3203289" y="1508394"/>
                </a:cubicBezTo>
                <a:cubicBezTo>
                  <a:pt x="3217450" y="1516724"/>
                  <a:pt x="3227169" y="1513948"/>
                  <a:pt x="3231890" y="1499786"/>
                </a:cubicBezTo>
                <a:cubicBezTo>
                  <a:pt x="3235222" y="1489789"/>
                  <a:pt x="3240776" y="1485346"/>
                  <a:pt x="3250217" y="1489789"/>
                </a:cubicBezTo>
                <a:cubicBezTo>
                  <a:pt x="3257992" y="1493399"/>
                  <a:pt x="3262990" y="1489512"/>
                  <a:pt x="3267989" y="1485902"/>
                </a:cubicBezTo>
                <a:cubicBezTo>
                  <a:pt x="3270488" y="1484236"/>
                  <a:pt x="3270765" y="1477294"/>
                  <a:pt x="3271043" y="1470907"/>
                </a:cubicBezTo>
                <a:cubicBezTo>
                  <a:pt x="3271321" y="1465909"/>
                  <a:pt x="3267989" y="1455912"/>
                  <a:pt x="3262990" y="1443972"/>
                </a:cubicBezTo>
                <a:cubicBezTo>
                  <a:pt x="3258270" y="1432587"/>
                  <a:pt x="3254382" y="1426756"/>
                  <a:pt x="3252161" y="1427866"/>
                </a:cubicBezTo>
                <a:close/>
                <a:moveTo>
                  <a:pt x="2291383" y="1378995"/>
                </a:moveTo>
                <a:cubicBezTo>
                  <a:pt x="2288329" y="1376495"/>
                  <a:pt x="2289439" y="1382882"/>
                  <a:pt x="2293049" y="1393989"/>
                </a:cubicBezTo>
                <a:cubicBezTo>
                  <a:pt x="2295271" y="1397877"/>
                  <a:pt x="2298603" y="1405374"/>
                  <a:pt x="2299158" y="1405374"/>
                </a:cubicBezTo>
                <a:cubicBezTo>
                  <a:pt x="2300824" y="1404819"/>
                  <a:pt x="2301935" y="1402320"/>
                  <a:pt x="2302490" y="1399265"/>
                </a:cubicBezTo>
                <a:cubicBezTo>
                  <a:pt x="2302768" y="1397877"/>
                  <a:pt x="2301380" y="1393156"/>
                  <a:pt x="2300824" y="1390102"/>
                </a:cubicBezTo>
                <a:cubicBezTo>
                  <a:pt x="2297770" y="1386214"/>
                  <a:pt x="2294160" y="1380938"/>
                  <a:pt x="2291383" y="1378995"/>
                </a:cubicBezTo>
                <a:close/>
                <a:moveTo>
                  <a:pt x="2223351" y="1336232"/>
                </a:moveTo>
                <a:cubicBezTo>
                  <a:pt x="2222240" y="1335121"/>
                  <a:pt x="2221685" y="1336509"/>
                  <a:pt x="2221963" y="1338731"/>
                </a:cubicBezTo>
                <a:cubicBezTo>
                  <a:pt x="2222240" y="1340397"/>
                  <a:pt x="2224462" y="1345673"/>
                  <a:pt x="2225573" y="1349283"/>
                </a:cubicBezTo>
                <a:cubicBezTo>
                  <a:pt x="2226683" y="1350671"/>
                  <a:pt x="2228627" y="1353448"/>
                  <a:pt x="2229183" y="1352615"/>
                </a:cubicBezTo>
                <a:cubicBezTo>
                  <a:pt x="2229738" y="1351782"/>
                  <a:pt x="2228905" y="1347894"/>
                  <a:pt x="2228627" y="1345395"/>
                </a:cubicBezTo>
                <a:cubicBezTo>
                  <a:pt x="2226683" y="1342063"/>
                  <a:pt x="2224462" y="1337342"/>
                  <a:pt x="2223351" y="1336232"/>
                </a:cubicBezTo>
                <a:close/>
                <a:moveTo>
                  <a:pt x="2639873" y="1335121"/>
                </a:moveTo>
                <a:lnTo>
                  <a:pt x="2639318" y="1340675"/>
                </a:lnTo>
                <a:lnTo>
                  <a:pt x="2644038" y="1346506"/>
                </a:lnTo>
                <a:close/>
                <a:moveTo>
                  <a:pt x="2095297" y="1333086"/>
                </a:moveTo>
                <a:cubicBezTo>
                  <a:pt x="2094074" y="1333229"/>
                  <a:pt x="2093258" y="1334496"/>
                  <a:pt x="2093119" y="1337620"/>
                </a:cubicBezTo>
                <a:cubicBezTo>
                  <a:pt x="2092841" y="1342896"/>
                  <a:pt x="2094785" y="1350671"/>
                  <a:pt x="2099228" y="1361501"/>
                </a:cubicBezTo>
                <a:cubicBezTo>
                  <a:pt x="2100894" y="1365388"/>
                  <a:pt x="2103948" y="1371497"/>
                  <a:pt x="2104504" y="1371775"/>
                </a:cubicBezTo>
                <a:cubicBezTo>
                  <a:pt x="2107836" y="1372886"/>
                  <a:pt x="2110890" y="1372330"/>
                  <a:pt x="2110890" y="1372330"/>
                </a:cubicBezTo>
                <a:cubicBezTo>
                  <a:pt x="2116166" y="1369831"/>
                  <a:pt x="2118943" y="1368998"/>
                  <a:pt x="2121164" y="1367054"/>
                </a:cubicBezTo>
                <a:cubicBezTo>
                  <a:pt x="2121720" y="1366499"/>
                  <a:pt x="2121997" y="1362334"/>
                  <a:pt x="2121164" y="1360668"/>
                </a:cubicBezTo>
                <a:cubicBezTo>
                  <a:pt x="2115611" y="1346783"/>
                  <a:pt x="2112556" y="1342341"/>
                  <a:pt x="2110057" y="1342341"/>
                </a:cubicBezTo>
                <a:cubicBezTo>
                  <a:pt x="2106309" y="1342341"/>
                  <a:pt x="2098968" y="1332656"/>
                  <a:pt x="2095297" y="1333086"/>
                </a:cubicBezTo>
                <a:close/>
                <a:moveTo>
                  <a:pt x="2169481" y="1330678"/>
                </a:moveTo>
                <a:lnTo>
                  <a:pt x="2167537" y="1330956"/>
                </a:lnTo>
                <a:lnTo>
                  <a:pt x="2173091" y="1342618"/>
                </a:lnTo>
                <a:close/>
                <a:moveTo>
                  <a:pt x="2142268" y="1323458"/>
                </a:moveTo>
                <a:cubicBezTo>
                  <a:pt x="2140324" y="1323458"/>
                  <a:pt x="2140602" y="1329290"/>
                  <a:pt x="2140602" y="1334288"/>
                </a:cubicBezTo>
                <a:cubicBezTo>
                  <a:pt x="2140602" y="1335676"/>
                  <a:pt x="2143101" y="1343729"/>
                  <a:pt x="2145045" y="1347894"/>
                </a:cubicBezTo>
                <a:cubicBezTo>
                  <a:pt x="2151987" y="1364277"/>
                  <a:pt x="2158374" y="1373441"/>
                  <a:pt x="2160318" y="1369276"/>
                </a:cubicBezTo>
                <a:cubicBezTo>
                  <a:pt x="2162261" y="1364833"/>
                  <a:pt x="2156152" y="1339286"/>
                  <a:pt x="2151709" y="1333177"/>
                </a:cubicBezTo>
                <a:cubicBezTo>
                  <a:pt x="2148100" y="1327901"/>
                  <a:pt x="2144212" y="1323181"/>
                  <a:pt x="2142268" y="1323458"/>
                </a:cubicBezTo>
                <a:close/>
                <a:moveTo>
                  <a:pt x="2246985" y="1319071"/>
                </a:moveTo>
                <a:cubicBezTo>
                  <a:pt x="2241297" y="1316429"/>
                  <a:pt x="2241818" y="1326790"/>
                  <a:pt x="2248898" y="1352615"/>
                </a:cubicBezTo>
                <a:cubicBezTo>
                  <a:pt x="2253063" y="1367887"/>
                  <a:pt x="2256951" y="1382049"/>
                  <a:pt x="2258339" y="1392601"/>
                </a:cubicBezTo>
                <a:cubicBezTo>
                  <a:pt x="2259172" y="1398155"/>
                  <a:pt x="2261393" y="1406763"/>
                  <a:pt x="2262782" y="1413705"/>
                </a:cubicBezTo>
                <a:cubicBezTo>
                  <a:pt x="2264170" y="1414538"/>
                  <a:pt x="2265836" y="1416204"/>
                  <a:pt x="2266947" y="1416482"/>
                </a:cubicBezTo>
                <a:cubicBezTo>
                  <a:pt x="2269446" y="1417315"/>
                  <a:pt x="2271668" y="1417315"/>
                  <a:pt x="2273889" y="1417870"/>
                </a:cubicBezTo>
                <a:cubicBezTo>
                  <a:pt x="2281387" y="1417315"/>
                  <a:pt x="2282497" y="1412316"/>
                  <a:pt x="2277499" y="1381494"/>
                </a:cubicBezTo>
                <a:cubicBezTo>
                  <a:pt x="2276388" y="1375385"/>
                  <a:pt x="2271945" y="1362056"/>
                  <a:pt x="2268058" y="1351782"/>
                </a:cubicBezTo>
                <a:cubicBezTo>
                  <a:pt x="2263615" y="1339841"/>
                  <a:pt x="2258617" y="1330400"/>
                  <a:pt x="2254729" y="1325957"/>
                </a:cubicBezTo>
                <a:cubicBezTo>
                  <a:pt x="2251467" y="1322278"/>
                  <a:pt x="2248881" y="1319952"/>
                  <a:pt x="2246985" y="1319071"/>
                </a:cubicBezTo>
                <a:close/>
                <a:moveTo>
                  <a:pt x="5962608" y="1302077"/>
                </a:moveTo>
                <a:lnTo>
                  <a:pt x="5964830" y="1302355"/>
                </a:lnTo>
                <a:lnTo>
                  <a:pt x="5968440" y="1311796"/>
                </a:lnTo>
                <a:close/>
                <a:moveTo>
                  <a:pt x="2001761" y="1277363"/>
                </a:moveTo>
                <a:lnTo>
                  <a:pt x="2003983" y="1286249"/>
                </a:lnTo>
                <a:lnTo>
                  <a:pt x="2005649" y="1286249"/>
                </a:lnTo>
                <a:close/>
                <a:moveTo>
                  <a:pt x="2018145" y="1271542"/>
                </a:moveTo>
                <a:lnTo>
                  <a:pt x="2022587" y="1283472"/>
                </a:lnTo>
                <a:lnTo>
                  <a:pt x="2022587" y="1277363"/>
                </a:lnTo>
                <a:close/>
                <a:moveTo>
                  <a:pt x="603358" y="1192403"/>
                </a:moveTo>
                <a:cubicBezTo>
                  <a:pt x="600303" y="1190737"/>
                  <a:pt x="600859" y="1196013"/>
                  <a:pt x="604469" y="1205454"/>
                </a:cubicBezTo>
                <a:cubicBezTo>
                  <a:pt x="605579" y="1208230"/>
                  <a:pt x="607523" y="1209897"/>
                  <a:pt x="608078" y="1209341"/>
                </a:cubicBezTo>
                <a:cubicBezTo>
                  <a:pt x="608634" y="1208786"/>
                  <a:pt x="608078" y="1204343"/>
                  <a:pt x="607801" y="1201844"/>
                </a:cubicBezTo>
                <a:cubicBezTo>
                  <a:pt x="606135" y="1198512"/>
                  <a:pt x="603913" y="1192958"/>
                  <a:pt x="603358" y="1192403"/>
                </a:cubicBezTo>
                <a:close/>
                <a:moveTo>
                  <a:pt x="5624393" y="1093825"/>
                </a:moveTo>
                <a:cubicBezTo>
                  <a:pt x="5621894" y="1097158"/>
                  <a:pt x="5620228" y="1100211"/>
                  <a:pt x="5618006" y="1102711"/>
                </a:cubicBezTo>
                <a:cubicBezTo>
                  <a:pt x="5616340" y="1104099"/>
                  <a:pt x="5617173" y="1109654"/>
                  <a:pt x="5621339" y="1120483"/>
                </a:cubicBezTo>
                <a:cubicBezTo>
                  <a:pt x="5625226" y="1124925"/>
                  <a:pt x="5630502" y="1132146"/>
                  <a:pt x="5632723" y="1132979"/>
                </a:cubicBezTo>
                <a:cubicBezTo>
                  <a:pt x="5640776" y="1135756"/>
                  <a:pt x="5650773" y="1142141"/>
                  <a:pt x="5651050" y="1129369"/>
                </a:cubicBezTo>
                <a:cubicBezTo>
                  <a:pt x="5651050" y="1124371"/>
                  <a:pt x="5646885" y="1114095"/>
                  <a:pt x="5642720" y="1106877"/>
                </a:cubicBezTo>
                <a:cubicBezTo>
                  <a:pt x="5640221" y="1102433"/>
                  <a:pt x="5636889" y="1097990"/>
                  <a:pt x="5635500" y="1097435"/>
                </a:cubicBezTo>
                <a:cubicBezTo>
                  <a:pt x="5631057" y="1095213"/>
                  <a:pt x="5627447" y="1094658"/>
                  <a:pt x="5624393" y="1093825"/>
                </a:cubicBezTo>
                <a:close/>
                <a:moveTo>
                  <a:pt x="699158" y="1018573"/>
                </a:moveTo>
                <a:cubicBezTo>
                  <a:pt x="669724" y="1013575"/>
                  <a:pt x="655284" y="1049951"/>
                  <a:pt x="642789" y="1091881"/>
                </a:cubicBezTo>
                <a:cubicBezTo>
                  <a:pt x="641400" y="1096602"/>
                  <a:pt x="646398" y="1113818"/>
                  <a:pt x="651952" y="1130756"/>
                </a:cubicBezTo>
                <a:lnTo>
                  <a:pt x="651397" y="1131313"/>
                </a:lnTo>
                <a:cubicBezTo>
                  <a:pt x="651397" y="1131868"/>
                  <a:pt x="651119" y="1131868"/>
                  <a:pt x="651119" y="1132422"/>
                </a:cubicBezTo>
                <a:cubicBezTo>
                  <a:pt x="649175" y="1130202"/>
                  <a:pt x="647232" y="1127981"/>
                  <a:pt x="645843" y="1126869"/>
                </a:cubicBezTo>
                <a:cubicBezTo>
                  <a:pt x="644732" y="1126869"/>
                  <a:pt x="645010" y="1131035"/>
                  <a:pt x="645843" y="1134366"/>
                </a:cubicBezTo>
                <a:cubicBezTo>
                  <a:pt x="646676" y="1138254"/>
                  <a:pt x="649175" y="1137699"/>
                  <a:pt x="650841" y="1132700"/>
                </a:cubicBezTo>
                <a:cubicBezTo>
                  <a:pt x="651674" y="1133533"/>
                  <a:pt x="652230" y="1134089"/>
                  <a:pt x="653063" y="1134923"/>
                </a:cubicBezTo>
                <a:lnTo>
                  <a:pt x="651952" y="1131035"/>
                </a:lnTo>
                <a:cubicBezTo>
                  <a:pt x="659450" y="1124093"/>
                  <a:pt x="666947" y="1116872"/>
                  <a:pt x="675000" y="1110764"/>
                </a:cubicBezTo>
                <a:cubicBezTo>
                  <a:pt x="689439" y="1099656"/>
                  <a:pt x="700269" y="1077719"/>
                  <a:pt x="708599" y="1049673"/>
                </a:cubicBezTo>
                <a:cubicBezTo>
                  <a:pt x="709432" y="1046341"/>
                  <a:pt x="708044" y="1038011"/>
                  <a:pt x="704434" y="1026626"/>
                </a:cubicBezTo>
                <a:cubicBezTo>
                  <a:pt x="703601" y="1024127"/>
                  <a:pt x="700269" y="1018851"/>
                  <a:pt x="699158" y="1018573"/>
                </a:cubicBezTo>
                <a:close/>
                <a:moveTo>
                  <a:pt x="735430" y="959322"/>
                </a:moveTo>
                <a:cubicBezTo>
                  <a:pt x="732758" y="960190"/>
                  <a:pt x="730675" y="962759"/>
                  <a:pt x="729703" y="968313"/>
                </a:cubicBezTo>
                <a:cubicBezTo>
                  <a:pt x="729425" y="969979"/>
                  <a:pt x="730814" y="975810"/>
                  <a:pt x="731369" y="979975"/>
                </a:cubicBezTo>
                <a:cubicBezTo>
                  <a:pt x="734423" y="985807"/>
                  <a:pt x="738589" y="994415"/>
                  <a:pt x="740533" y="996636"/>
                </a:cubicBezTo>
                <a:cubicBezTo>
                  <a:pt x="743309" y="999413"/>
                  <a:pt x="744698" y="996914"/>
                  <a:pt x="747475" y="996914"/>
                </a:cubicBezTo>
                <a:cubicBezTo>
                  <a:pt x="749418" y="993859"/>
                  <a:pt x="752195" y="990250"/>
                  <a:pt x="754417" y="985251"/>
                </a:cubicBezTo>
                <a:cubicBezTo>
                  <a:pt x="754972" y="984141"/>
                  <a:pt x="754417" y="979142"/>
                  <a:pt x="753306" y="974977"/>
                </a:cubicBezTo>
                <a:cubicBezTo>
                  <a:pt x="751084" y="967480"/>
                  <a:pt x="747475" y="961648"/>
                  <a:pt x="744698" y="960538"/>
                </a:cubicBezTo>
                <a:cubicBezTo>
                  <a:pt x="741365" y="959288"/>
                  <a:pt x="738103" y="958455"/>
                  <a:pt x="735430" y="959322"/>
                </a:cubicBezTo>
                <a:close/>
                <a:moveTo>
                  <a:pt x="1597215" y="526965"/>
                </a:moveTo>
                <a:cubicBezTo>
                  <a:pt x="1598707" y="526028"/>
                  <a:pt x="1601900" y="529568"/>
                  <a:pt x="1606343" y="537898"/>
                </a:cubicBezTo>
                <a:cubicBezTo>
                  <a:pt x="1607454" y="539842"/>
                  <a:pt x="1610230" y="546785"/>
                  <a:pt x="1610508" y="548729"/>
                </a:cubicBezTo>
                <a:cubicBezTo>
                  <a:pt x="1613285" y="561224"/>
                  <a:pt x="1613285" y="568444"/>
                  <a:pt x="1608287" y="563446"/>
                </a:cubicBezTo>
                <a:cubicBezTo>
                  <a:pt x="1606898" y="562057"/>
                  <a:pt x="1604677" y="557615"/>
                  <a:pt x="1602733" y="554559"/>
                </a:cubicBezTo>
                <a:cubicBezTo>
                  <a:pt x="1601067" y="550673"/>
                  <a:pt x="1598846" y="545396"/>
                  <a:pt x="1598290" y="542898"/>
                </a:cubicBezTo>
                <a:cubicBezTo>
                  <a:pt x="1595930" y="533318"/>
                  <a:pt x="1595722" y="527903"/>
                  <a:pt x="1597215" y="526965"/>
                </a:cubicBezTo>
                <a:close/>
                <a:moveTo>
                  <a:pt x="2352751" y="520127"/>
                </a:moveTo>
                <a:cubicBezTo>
                  <a:pt x="2361637" y="520682"/>
                  <a:pt x="2365802" y="520682"/>
                  <a:pt x="2370245" y="521793"/>
                </a:cubicBezTo>
                <a:cubicBezTo>
                  <a:pt x="2371355" y="522071"/>
                  <a:pt x="2373854" y="526514"/>
                  <a:pt x="2375798" y="529013"/>
                </a:cubicBezTo>
                <a:cubicBezTo>
                  <a:pt x="2376354" y="532345"/>
                  <a:pt x="2377742" y="537621"/>
                  <a:pt x="2377187" y="538454"/>
                </a:cubicBezTo>
                <a:cubicBezTo>
                  <a:pt x="2370245" y="551783"/>
                  <a:pt x="2361637" y="560669"/>
                  <a:pt x="2347475" y="556503"/>
                </a:cubicBezTo>
                <a:cubicBezTo>
                  <a:pt x="2344420" y="555670"/>
                  <a:pt x="2340533" y="548728"/>
                  <a:pt x="2338867" y="541508"/>
                </a:cubicBezTo>
                <a:cubicBezTo>
                  <a:pt x="2337756" y="537343"/>
                  <a:pt x="2337200" y="533178"/>
                  <a:pt x="2337756" y="532623"/>
                </a:cubicBezTo>
                <a:cubicBezTo>
                  <a:pt x="2343587" y="527069"/>
                  <a:pt x="2349974" y="522348"/>
                  <a:pt x="2352751" y="520127"/>
                </a:cubicBezTo>
                <a:close/>
                <a:moveTo>
                  <a:pt x="2484094" y="510686"/>
                </a:moveTo>
                <a:cubicBezTo>
                  <a:pt x="2486038" y="512630"/>
                  <a:pt x="2487704" y="512907"/>
                  <a:pt x="2488815" y="515407"/>
                </a:cubicBezTo>
                <a:cubicBezTo>
                  <a:pt x="2492147" y="522904"/>
                  <a:pt x="2491869" y="525681"/>
                  <a:pt x="2489648" y="526514"/>
                </a:cubicBezTo>
                <a:cubicBezTo>
                  <a:pt x="2487704" y="527069"/>
                  <a:pt x="2485483" y="525403"/>
                  <a:pt x="2481595" y="517073"/>
                </a:cubicBezTo>
                <a:cubicBezTo>
                  <a:pt x="2481595" y="515407"/>
                  <a:pt x="2481595" y="513185"/>
                  <a:pt x="2482150" y="512074"/>
                </a:cubicBezTo>
                <a:cubicBezTo>
                  <a:pt x="2482706" y="510964"/>
                  <a:pt x="2483539" y="511241"/>
                  <a:pt x="2484094" y="510686"/>
                </a:cubicBezTo>
                <a:close/>
                <a:moveTo>
                  <a:pt x="1657055" y="505098"/>
                </a:moveTo>
                <a:cubicBezTo>
                  <a:pt x="1658409" y="506729"/>
                  <a:pt x="1660491" y="510825"/>
                  <a:pt x="1663268" y="517350"/>
                </a:cubicBezTo>
                <a:cubicBezTo>
                  <a:pt x="1664656" y="520406"/>
                  <a:pt x="1666600" y="528735"/>
                  <a:pt x="1666322" y="529846"/>
                </a:cubicBezTo>
                <a:cubicBezTo>
                  <a:pt x="1665767" y="533179"/>
                  <a:pt x="1662157" y="528458"/>
                  <a:pt x="1657436" y="519016"/>
                </a:cubicBezTo>
                <a:cubicBezTo>
                  <a:pt x="1656603" y="515129"/>
                  <a:pt x="1655215" y="510131"/>
                  <a:pt x="1655215" y="507633"/>
                </a:cubicBezTo>
                <a:cubicBezTo>
                  <a:pt x="1655076" y="504300"/>
                  <a:pt x="1655701" y="503467"/>
                  <a:pt x="1657055" y="505098"/>
                </a:cubicBezTo>
                <a:close/>
                <a:moveTo>
                  <a:pt x="4692494" y="501251"/>
                </a:moveTo>
                <a:cubicBezTo>
                  <a:pt x="4691106" y="504027"/>
                  <a:pt x="4689162" y="506804"/>
                  <a:pt x="4688051" y="510692"/>
                </a:cubicBezTo>
                <a:cubicBezTo>
                  <a:pt x="4687496" y="511802"/>
                  <a:pt x="4688607" y="516244"/>
                  <a:pt x="4689162" y="519300"/>
                </a:cubicBezTo>
                <a:cubicBezTo>
                  <a:pt x="4692772" y="523743"/>
                  <a:pt x="4697770" y="531240"/>
                  <a:pt x="4699436" y="531518"/>
                </a:cubicBezTo>
                <a:cubicBezTo>
                  <a:pt x="4704990" y="532351"/>
                  <a:pt x="4712765" y="537627"/>
                  <a:pt x="4709710" y="521244"/>
                </a:cubicBezTo>
                <a:cubicBezTo>
                  <a:pt x="4709433" y="519300"/>
                  <a:pt x="4706934" y="512913"/>
                  <a:pt x="4705823" y="511247"/>
                </a:cubicBezTo>
                <a:cubicBezTo>
                  <a:pt x="4703324" y="507082"/>
                  <a:pt x="4700269" y="502361"/>
                  <a:pt x="4699158" y="501805"/>
                </a:cubicBezTo>
                <a:cubicBezTo>
                  <a:pt x="4696382" y="500418"/>
                  <a:pt x="4694716" y="501251"/>
                  <a:pt x="4692494" y="501251"/>
                </a:cubicBezTo>
                <a:close/>
                <a:moveTo>
                  <a:pt x="3140255" y="457654"/>
                </a:moveTo>
                <a:cubicBezTo>
                  <a:pt x="3139422" y="458209"/>
                  <a:pt x="3138311" y="458209"/>
                  <a:pt x="3137756" y="459042"/>
                </a:cubicBezTo>
                <a:cubicBezTo>
                  <a:pt x="3137200" y="459875"/>
                  <a:pt x="3136923" y="461819"/>
                  <a:pt x="3136368" y="463207"/>
                </a:cubicBezTo>
                <a:cubicBezTo>
                  <a:pt x="3140255" y="471261"/>
                  <a:pt x="3142199" y="472371"/>
                  <a:pt x="3144420" y="471538"/>
                </a:cubicBezTo>
                <a:cubicBezTo>
                  <a:pt x="3146919" y="470705"/>
                  <a:pt x="3147752" y="469039"/>
                  <a:pt x="3144420" y="461541"/>
                </a:cubicBezTo>
                <a:cubicBezTo>
                  <a:pt x="3143587" y="459320"/>
                  <a:pt x="3141366" y="458764"/>
                  <a:pt x="3140255" y="457654"/>
                </a:cubicBezTo>
                <a:close/>
                <a:moveTo>
                  <a:pt x="4822171" y="430163"/>
                </a:moveTo>
                <a:cubicBezTo>
                  <a:pt x="4820783" y="430996"/>
                  <a:pt x="4823005" y="439049"/>
                  <a:pt x="4823560" y="444047"/>
                </a:cubicBezTo>
                <a:cubicBezTo>
                  <a:pt x="4824948" y="446824"/>
                  <a:pt x="4826337" y="449601"/>
                  <a:pt x="4827725" y="452378"/>
                </a:cubicBezTo>
                <a:cubicBezTo>
                  <a:pt x="4829113" y="455154"/>
                  <a:pt x="4830502" y="457654"/>
                  <a:pt x="4831335" y="459042"/>
                </a:cubicBezTo>
                <a:cubicBezTo>
                  <a:pt x="4836055" y="465706"/>
                  <a:pt x="4841609" y="473759"/>
                  <a:pt x="4843831" y="474870"/>
                </a:cubicBezTo>
                <a:cubicBezTo>
                  <a:pt x="4846885" y="476258"/>
                  <a:pt x="4836333" y="445158"/>
                  <a:pt x="4832445" y="439604"/>
                </a:cubicBezTo>
                <a:cubicBezTo>
                  <a:pt x="4828003" y="433495"/>
                  <a:pt x="4823837" y="429330"/>
                  <a:pt x="4822171" y="430163"/>
                </a:cubicBezTo>
                <a:close/>
                <a:moveTo>
                  <a:pt x="2377464" y="399058"/>
                </a:moveTo>
                <a:cubicBezTo>
                  <a:pt x="2381629" y="400169"/>
                  <a:pt x="2386350" y="411554"/>
                  <a:pt x="2383850" y="413775"/>
                </a:cubicBezTo>
                <a:cubicBezTo>
                  <a:pt x="2378574" y="418773"/>
                  <a:pt x="2370799" y="416830"/>
                  <a:pt x="2363302" y="417940"/>
                </a:cubicBezTo>
                <a:cubicBezTo>
                  <a:pt x="2364135" y="403223"/>
                  <a:pt x="2370799" y="405167"/>
                  <a:pt x="2374687" y="399613"/>
                </a:cubicBezTo>
                <a:cubicBezTo>
                  <a:pt x="2375242" y="398780"/>
                  <a:pt x="2376353" y="398780"/>
                  <a:pt x="2377464" y="399058"/>
                </a:cubicBezTo>
                <a:close/>
                <a:moveTo>
                  <a:pt x="4921859" y="383513"/>
                </a:moveTo>
                <a:cubicBezTo>
                  <a:pt x="4921303" y="387678"/>
                  <a:pt x="4923525" y="392676"/>
                  <a:pt x="4927968" y="396008"/>
                </a:cubicBezTo>
                <a:cubicBezTo>
                  <a:pt x="4928801" y="396564"/>
                  <a:pt x="4927413" y="392121"/>
                  <a:pt x="4927135" y="389899"/>
                </a:cubicBezTo>
                <a:cubicBezTo>
                  <a:pt x="4925469" y="387678"/>
                  <a:pt x="4923803" y="385734"/>
                  <a:pt x="4921859" y="383513"/>
                </a:cubicBezTo>
                <a:close/>
                <a:moveTo>
                  <a:pt x="2519359" y="362959"/>
                </a:moveTo>
                <a:cubicBezTo>
                  <a:pt x="2526301" y="362404"/>
                  <a:pt x="2534632" y="365180"/>
                  <a:pt x="2543240" y="368790"/>
                </a:cubicBezTo>
                <a:cubicBezTo>
                  <a:pt x="2546849" y="370179"/>
                  <a:pt x="2551570" y="374066"/>
                  <a:pt x="2560456" y="392949"/>
                </a:cubicBezTo>
                <a:cubicBezTo>
                  <a:pt x="2566287" y="405167"/>
                  <a:pt x="2567953" y="415996"/>
                  <a:pt x="2564344" y="417940"/>
                </a:cubicBezTo>
                <a:lnTo>
                  <a:pt x="2556568" y="422106"/>
                </a:lnTo>
                <a:lnTo>
                  <a:pt x="2543795" y="428770"/>
                </a:lnTo>
                <a:cubicBezTo>
                  <a:pt x="2543517" y="427937"/>
                  <a:pt x="2543240" y="427381"/>
                  <a:pt x="2542962" y="426548"/>
                </a:cubicBezTo>
                <a:cubicBezTo>
                  <a:pt x="2536298" y="427659"/>
                  <a:pt x="2530466" y="431546"/>
                  <a:pt x="2522414" y="429602"/>
                </a:cubicBezTo>
                <a:cubicBezTo>
                  <a:pt x="2487148" y="421550"/>
                  <a:pt x="2457436" y="428214"/>
                  <a:pt x="2426613" y="431269"/>
                </a:cubicBezTo>
                <a:cubicBezTo>
                  <a:pt x="2426058" y="431269"/>
                  <a:pt x="2423004" y="425715"/>
                  <a:pt x="2421893" y="424327"/>
                </a:cubicBezTo>
                <a:cubicBezTo>
                  <a:pt x="2420227" y="419606"/>
                  <a:pt x="2418283" y="412942"/>
                  <a:pt x="2418283" y="411276"/>
                </a:cubicBezTo>
                <a:cubicBezTo>
                  <a:pt x="2419116" y="393504"/>
                  <a:pt x="2418283" y="373233"/>
                  <a:pt x="2428002" y="375455"/>
                </a:cubicBezTo>
                <a:cubicBezTo>
                  <a:pt x="2432445" y="376565"/>
                  <a:pt x="2434111" y="370179"/>
                  <a:pt x="2438831" y="371567"/>
                </a:cubicBezTo>
                <a:cubicBezTo>
                  <a:pt x="2470209" y="380176"/>
                  <a:pt x="2492146" y="365180"/>
                  <a:pt x="2519359" y="362959"/>
                </a:cubicBezTo>
                <a:close/>
                <a:moveTo>
                  <a:pt x="4976216" y="174"/>
                </a:moveTo>
                <a:cubicBezTo>
                  <a:pt x="4987462" y="-382"/>
                  <a:pt x="4999332" y="312"/>
                  <a:pt x="5012383" y="3367"/>
                </a:cubicBezTo>
                <a:cubicBezTo>
                  <a:pt x="5034598" y="8365"/>
                  <a:pt x="5050981" y="1423"/>
                  <a:pt x="5076527" y="13363"/>
                </a:cubicBezTo>
                <a:cubicBezTo>
                  <a:pt x="5080693" y="15307"/>
                  <a:pt x="5083192" y="13086"/>
                  <a:pt x="5088190" y="17251"/>
                </a:cubicBezTo>
                <a:cubicBezTo>
                  <a:pt x="5121512" y="44186"/>
                  <a:pt x="5142893" y="44741"/>
                  <a:pt x="5170661" y="59181"/>
                </a:cubicBezTo>
                <a:cubicBezTo>
                  <a:pt x="5197041" y="73065"/>
                  <a:pt x="5219811" y="78896"/>
                  <a:pt x="5245635" y="91392"/>
                </a:cubicBezTo>
                <a:cubicBezTo>
                  <a:pt x="5261463" y="98889"/>
                  <a:pt x="5279790" y="112218"/>
                  <a:pt x="5297284" y="123881"/>
                </a:cubicBezTo>
                <a:cubicBezTo>
                  <a:pt x="5327829" y="143874"/>
                  <a:pt x="5357263" y="161645"/>
                  <a:pt x="5385031" y="176085"/>
                </a:cubicBezTo>
                <a:cubicBezTo>
                  <a:pt x="5405580" y="186637"/>
                  <a:pt x="5427517" y="199688"/>
                  <a:pt x="5453063" y="221347"/>
                </a:cubicBezTo>
                <a:cubicBezTo>
                  <a:pt x="5467781" y="233841"/>
                  <a:pt x="5484997" y="252446"/>
                  <a:pt x="5507211" y="284102"/>
                </a:cubicBezTo>
                <a:cubicBezTo>
                  <a:pt x="5526094" y="311038"/>
                  <a:pt x="5544421" y="336862"/>
                  <a:pt x="5563581" y="364075"/>
                </a:cubicBezTo>
                <a:cubicBezTo>
                  <a:pt x="5592182" y="405172"/>
                  <a:pt x="5620505" y="455710"/>
                  <a:pt x="5649384" y="512913"/>
                </a:cubicBezTo>
                <a:cubicBezTo>
                  <a:pt x="5664101" y="542070"/>
                  <a:pt x="5674098" y="568172"/>
                  <a:pt x="5674931" y="580390"/>
                </a:cubicBezTo>
                <a:cubicBezTo>
                  <a:pt x="5675764" y="592330"/>
                  <a:pt x="5676597" y="604548"/>
                  <a:pt x="5676597" y="614822"/>
                </a:cubicBezTo>
                <a:cubicBezTo>
                  <a:pt x="5676597" y="621209"/>
                  <a:pt x="5671043" y="616488"/>
                  <a:pt x="5663268" y="606769"/>
                </a:cubicBezTo>
                <a:cubicBezTo>
                  <a:pt x="5650217" y="590942"/>
                  <a:pt x="5650495" y="598161"/>
                  <a:pt x="5662435" y="623986"/>
                </a:cubicBezTo>
                <a:cubicBezTo>
                  <a:pt x="5669655" y="639814"/>
                  <a:pt x="5681318" y="660084"/>
                  <a:pt x="5683261" y="670081"/>
                </a:cubicBezTo>
                <a:cubicBezTo>
                  <a:pt x="5684927" y="678689"/>
                  <a:pt x="5681318" y="678967"/>
                  <a:pt x="5679652" y="682021"/>
                </a:cubicBezTo>
                <a:cubicBezTo>
                  <a:pt x="5678541" y="684243"/>
                  <a:pt x="5676319" y="684243"/>
                  <a:pt x="5675486" y="687019"/>
                </a:cubicBezTo>
                <a:cubicBezTo>
                  <a:pt x="5675208" y="688408"/>
                  <a:pt x="5676319" y="693128"/>
                  <a:pt x="5678263" y="697572"/>
                </a:cubicBezTo>
                <a:cubicBezTo>
                  <a:pt x="5679374" y="700070"/>
                  <a:pt x="5683539" y="706735"/>
                  <a:pt x="5685483" y="708957"/>
                </a:cubicBezTo>
                <a:cubicBezTo>
                  <a:pt x="5690204" y="714511"/>
                  <a:pt x="5694091" y="718398"/>
                  <a:pt x="5698256" y="723119"/>
                </a:cubicBezTo>
                <a:cubicBezTo>
                  <a:pt x="5700478" y="725340"/>
                  <a:pt x="5702699" y="727562"/>
                  <a:pt x="5704920" y="730616"/>
                </a:cubicBezTo>
                <a:cubicBezTo>
                  <a:pt x="5710197" y="737281"/>
                  <a:pt x="5716027" y="747000"/>
                  <a:pt x="5721581" y="758385"/>
                </a:cubicBezTo>
                <a:cubicBezTo>
                  <a:pt x="5726302" y="768381"/>
                  <a:pt x="5727968" y="775045"/>
                  <a:pt x="5726857" y="778100"/>
                </a:cubicBezTo>
                <a:cubicBezTo>
                  <a:pt x="5722414" y="789763"/>
                  <a:pt x="5701866" y="768659"/>
                  <a:pt x="5694369" y="774212"/>
                </a:cubicBezTo>
                <a:cubicBezTo>
                  <a:pt x="5691869" y="776156"/>
                  <a:pt x="5687704" y="774490"/>
                  <a:pt x="5690204" y="785597"/>
                </a:cubicBezTo>
                <a:cubicBezTo>
                  <a:pt x="5690759" y="788374"/>
                  <a:pt x="5692703" y="793372"/>
                  <a:pt x="5694646" y="797815"/>
                </a:cubicBezTo>
                <a:cubicBezTo>
                  <a:pt x="5696868" y="802814"/>
                  <a:pt x="5700478" y="810589"/>
                  <a:pt x="5702421" y="813088"/>
                </a:cubicBezTo>
                <a:cubicBezTo>
                  <a:pt x="5729079" y="849742"/>
                  <a:pt x="5751294" y="875011"/>
                  <a:pt x="5765733" y="880564"/>
                </a:cubicBezTo>
                <a:cubicBezTo>
                  <a:pt x="5806274" y="896115"/>
                  <a:pt x="5859867" y="940267"/>
                  <a:pt x="5903462" y="962204"/>
                </a:cubicBezTo>
                <a:cubicBezTo>
                  <a:pt x="5918458" y="969701"/>
                  <a:pt x="5936507" y="983585"/>
                  <a:pt x="5954556" y="998025"/>
                </a:cubicBezTo>
                <a:cubicBezTo>
                  <a:pt x="5961498" y="1003578"/>
                  <a:pt x="5972605" y="1018851"/>
                  <a:pt x="5983435" y="1031346"/>
                </a:cubicBezTo>
                <a:cubicBezTo>
                  <a:pt x="5978992" y="1042176"/>
                  <a:pt x="5972883" y="1048285"/>
                  <a:pt x="5961498" y="1043842"/>
                </a:cubicBezTo>
                <a:cubicBezTo>
                  <a:pt x="5937340" y="1034401"/>
                  <a:pt x="5915126" y="1028570"/>
                  <a:pt x="5894577" y="1026348"/>
                </a:cubicBezTo>
                <a:cubicBezTo>
                  <a:pt x="5879027" y="1024682"/>
                  <a:pt x="5855146" y="1005800"/>
                  <a:pt x="5835430" y="995525"/>
                </a:cubicBezTo>
                <a:cubicBezTo>
                  <a:pt x="5820158" y="987473"/>
                  <a:pt x="5805163" y="979698"/>
                  <a:pt x="5790724" y="973589"/>
                </a:cubicBezTo>
                <a:cubicBezTo>
                  <a:pt x="5788781" y="972756"/>
                  <a:pt x="5791835" y="983030"/>
                  <a:pt x="5792390" y="988028"/>
                </a:cubicBezTo>
                <a:cubicBezTo>
                  <a:pt x="5795167" y="992193"/>
                  <a:pt x="5798221" y="996914"/>
                  <a:pt x="5800720" y="1000246"/>
                </a:cubicBezTo>
                <a:cubicBezTo>
                  <a:pt x="5811550" y="1014963"/>
                  <a:pt x="5818214" y="1019961"/>
                  <a:pt x="5824046" y="1021905"/>
                </a:cubicBezTo>
                <a:cubicBezTo>
                  <a:pt x="5868752" y="1038566"/>
                  <a:pt x="5925400" y="1081607"/>
                  <a:pt x="5981213" y="1122148"/>
                </a:cubicBezTo>
                <a:cubicBezTo>
                  <a:pt x="5982880" y="1123537"/>
                  <a:pt x="5985378" y="1126037"/>
                  <a:pt x="5987045" y="1127702"/>
                </a:cubicBezTo>
                <a:cubicBezTo>
                  <a:pt x="5992598" y="1132422"/>
                  <a:pt x="6007593" y="1154916"/>
                  <a:pt x="6009259" y="1161025"/>
                </a:cubicBezTo>
                <a:cubicBezTo>
                  <a:pt x="6010926" y="1167689"/>
                  <a:pt x="6012036" y="1174631"/>
                  <a:pt x="6010370" y="1174909"/>
                </a:cubicBezTo>
                <a:cubicBezTo>
                  <a:pt x="5993154" y="1177408"/>
                  <a:pt x="5968995" y="1165745"/>
                  <a:pt x="5943449" y="1150473"/>
                </a:cubicBezTo>
                <a:cubicBezTo>
                  <a:pt x="5925955" y="1139921"/>
                  <a:pt x="5907628" y="1127981"/>
                  <a:pt x="5891245" y="1119927"/>
                </a:cubicBezTo>
                <a:cubicBezTo>
                  <a:pt x="5885413" y="1117150"/>
                  <a:pt x="5882359" y="1121038"/>
                  <a:pt x="5881804" y="1127981"/>
                </a:cubicBezTo>
                <a:cubicBezTo>
                  <a:pt x="5880971" y="1137421"/>
                  <a:pt x="5880415" y="1146863"/>
                  <a:pt x="5870419" y="1138810"/>
                </a:cubicBezTo>
                <a:cubicBezTo>
                  <a:pt x="5853758" y="1125204"/>
                  <a:pt x="5844317" y="1126869"/>
                  <a:pt x="5834042" y="1127425"/>
                </a:cubicBezTo>
                <a:cubicBezTo>
                  <a:pt x="5824046" y="1127981"/>
                  <a:pt x="5801553" y="1101322"/>
                  <a:pt x="5791835" y="1102989"/>
                </a:cubicBezTo>
                <a:cubicBezTo>
                  <a:pt x="5786281" y="1104099"/>
                  <a:pt x="5781838" y="1105765"/>
                  <a:pt x="5795167" y="1138254"/>
                </a:cubicBezTo>
                <a:cubicBezTo>
                  <a:pt x="5799055" y="1147418"/>
                  <a:pt x="5802387" y="1158526"/>
                  <a:pt x="5801553" y="1161025"/>
                </a:cubicBezTo>
                <a:cubicBezTo>
                  <a:pt x="5800443" y="1165468"/>
                  <a:pt x="5797943" y="1168244"/>
                  <a:pt x="5792668" y="1163524"/>
                </a:cubicBezTo>
                <a:cubicBezTo>
                  <a:pt x="5781283" y="1153250"/>
                  <a:pt x="5767676" y="1137977"/>
                  <a:pt x="5754626" y="1124093"/>
                </a:cubicBezTo>
                <a:cubicBezTo>
                  <a:pt x="5750460" y="1119372"/>
                  <a:pt x="5744629" y="1111596"/>
                  <a:pt x="5740742" y="1107431"/>
                </a:cubicBezTo>
                <a:cubicBezTo>
                  <a:pt x="5736576" y="1103266"/>
                  <a:pt x="5732688" y="1099934"/>
                  <a:pt x="5730467" y="1099934"/>
                </a:cubicBezTo>
                <a:cubicBezTo>
                  <a:pt x="5714639" y="1100211"/>
                  <a:pt x="5699367" y="1101600"/>
                  <a:pt x="5683817" y="1102711"/>
                </a:cubicBezTo>
                <a:cubicBezTo>
                  <a:pt x="5679929" y="1102989"/>
                  <a:pt x="5683261" y="1115762"/>
                  <a:pt x="5690481" y="1129924"/>
                </a:cubicBezTo>
                <a:cubicBezTo>
                  <a:pt x="5700755" y="1149917"/>
                  <a:pt x="5707975" y="1158248"/>
                  <a:pt x="5712140" y="1160469"/>
                </a:cubicBezTo>
                <a:cubicBezTo>
                  <a:pt x="5734910" y="1172687"/>
                  <a:pt x="5762401" y="1195179"/>
                  <a:pt x="5783227" y="1202955"/>
                </a:cubicBezTo>
                <a:cubicBezTo>
                  <a:pt x="5815160" y="1214617"/>
                  <a:pt x="5849870" y="1232389"/>
                  <a:pt x="5896243" y="1275697"/>
                </a:cubicBezTo>
                <a:cubicBezTo>
                  <a:pt x="5908184" y="1286804"/>
                  <a:pt x="5916514" y="1289859"/>
                  <a:pt x="5927898" y="1299300"/>
                </a:cubicBezTo>
                <a:cubicBezTo>
                  <a:pt x="5930398" y="1301521"/>
                  <a:pt x="5938173" y="1314572"/>
                  <a:pt x="5943171" y="1323736"/>
                </a:cubicBezTo>
                <a:cubicBezTo>
                  <a:pt x="5949280" y="1335121"/>
                  <a:pt x="5952057" y="1344284"/>
                  <a:pt x="5953445" y="1351226"/>
                </a:cubicBezTo>
                <a:cubicBezTo>
                  <a:pt x="5956222" y="1364833"/>
                  <a:pt x="5954833" y="1370664"/>
                  <a:pt x="5945948" y="1362334"/>
                </a:cubicBezTo>
                <a:cubicBezTo>
                  <a:pt x="5933730" y="1350671"/>
                  <a:pt x="5920679" y="1336509"/>
                  <a:pt x="5909016" y="1326513"/>
                </a:cubicBezTo>
                <a:cubicBezTo>
                  <a:pt x="5901241" y="1319571"/>
                  <a:pt x="5897076" y="1320681"/>
                  <a:pt x="5900408" y="1335676"/>
                </a:cubicBezTo>
                <a:cubicBezTo>
                  <a:pt x="5900964" y="1338175"/>
                  <a:pt x="5902630" y="1343451"/>
                  <a:pt x="5904574" y="1346783"/>
                </a:cubicBezTo>
                <a:cubicBezTo>
                  <a:pt x="5907072" y="1351782"/>
                  <a:pt x="5911516" y="1359279"/>
                  <a:pt x="5912904" y="1360668"/>
                </a:cubicBezTo>
                <a:cubicBezTo>
                  <a:pt x="5939006" y="1385659"/>
                  <a:pt x="5967052" y="1415926"/>
                  <a:pt x="5986490" y="1424257"/>
                </a:cubicBezTo>
                <a:cubicBezTo>
                  <a:pt x="6005372" y="1432309"/>
                  <a:pt x="6028975" y="1450914"/>
                  <a:pt x="6049245" y="1461744"/>
                </a:cubicBezTo>
                <a:cubicBezTo>
                  <a:pt x="6060075" y="1467575"/>
                  <a:pt x="6067850" y="1466742"/>
                  <a:pt x="6077013" y="1468963"/>
                </a:cubicBezTo>
                <a:cubicBezTo>
                  <a:pt x="6082290" y="1470074"/>
                  <a:pt x="6088121" y="1472573"/>
                  <a:pt x="6098951" y="1486735"/>
                </a:cubicBezTo>
                <a:cubicBezTo>
                  <a:pt x="6124497" y="1520890"/>
                  <a:pt x="6135326" y="1521723"/>
                  <a:pt x="6147545" y="1525333"/>
                </a:cubicBezTo>
                <a:cubicBezTo>
                  <a:pt x="6162539" y="1529776"/>
                  <a:pt x="6165039" y="1509227"/>
                  <a:pt x="6183088" y="1519224"/>
                </a:cubicBezTo>
                <a:cubicBezTo>
                  <a:pt x="6198916" y="1528109"/>
                  <a:pt x="6215299" y="1538106"/>
                  <a:pt x="6228072" y="1540050"/>
                </a:cubicBezTo>
                <a:cubicBezTo>
                  <a:pt x="6240013" y="1541994"/>
                  <a:pt x="6255285" y="1553656"/>
                  <a:pt x="6276944" y="1578648"/>
                </a:cubicBezTo>
                <a:cubicBezTo>
                  <a:pt x="6298048" y="1603083"/>
                  <a:pt x="6314154" y="1614746"/>
                  <a:pt x="6327760" y="1620577"/>
                </a:cubicBezTo>
                <a:cubicBezTo>
                  <a:pt x="6344143" y="1627797"/>
                  <a:pt x="6361915" y="1638071"/>
                  <a:pt x="6379686" y="1648068"/>
                </a:cubicBezTo>
                <a:cubicBezTo>
                  <a:pt x="6402456" y="1660841"/>
                  <a:pt x="6430780" y="1687499"/>
                  <a:pt x="6465767" y="1729429"/>
                </a:cubicBezTo>
                <a:cubicBezTo>
                  <a:pt x="6467989" y="1731928"/>
                  <a:pt x="6471877" y="1738037"/>
                  <a:pt x="6474098" y="1742480"/>
                </a:cubicBezTo>
                <a:cubicBezTo>
                  <a:pt x="6479374" y="1753031"/>
                  <a:pt x="6479096" y="1756364"/>
                  <a:pt x="6476597" y="1756919"/>
                </a:cubicBezTo>
                <a:cubicBezTo>
                  <a:pt x="6464102" y="1760251"/>
                  <a:pt x="6451883" y="1763861"/>
                  <a:pt x="6440221" y="1768859"/>
                </a:cubicBezTo>
                <a:cubicBezTo>
                  <a:pt x="6436055" y="1770803"/>
                  <a:pt x="6440221" y="1785520"/>
                  <a:pt x="6449939" y="1808845"/>
                </a:cubicBezTo>
                <a:cubicBezTo>
                  <a:pt x="6454383" y="1819397"/>
                  <a:pt x="6458548" y="1829671"/>
                  <a:pt x="6462435" y="1839390"/>
                </a:cubicBezTo>
                <a:cubicBezTo>
                  <a:pt x="6466600" y="1849942"/>
                  <a:pt x="6471599" y="1859383"/>
                  <a:pt x="6477430" y="1866325"/>
                </a:cubicBezTo>
                <a:cubicBezTo>
                  <a:pt x="6482151" y="1871601"/>
                  <a:pt x="6485761" y="1874656"/>
                  <a:pt x="6490203" y="1879376"/>
                </a:cubicBezTo>
                <a:cubicBezTo>
                  <a:pt x="6517694" y="1908811"/>
                  <a:pt x="6535188" y="1916308"/>
                  <a:pt x="6546295" y="1909366"/>
                </a:cubicBezTo>
                <a:cubicBezTo>
                  <a:pt x="6565177" y="1897703"/>
                  <a:pt x="6589613" y="1896593"/>
                  <a:pt x="6622657" y="1913254"/>
                </a:cubicBezTo>
                <a:cubicBezTo>
                  <a:pt x="6626545" y="1915197"/>
                  <a:pt x="6632099" y="1923805"/>
                  <a:pt x="6635709" y="1931858"/>
                </a:cubicBezTo>
                <a:cubicBezTo>
                  <a:pt x="6637930" y="1936857"/>
                  <a:pt x="6640706" y="1944076"/>
                  <a:pt x="6640706" y="1945465"/>
                </a:cubicBezTo>
                <a:cubicBezTo>
                  <a:pt x="6638763" y="1959904"/>
                  <a:pt x="6638208" y="1976287"/>
                  <a:pt x="6633764" y="1985728"/>
                </a:cubicBezTo>
                <a:cubicBezTo>
                  <a:pt x="6629877" y="1994059"/>
                  <a:pt x="6627100" y="2004333"/>
                  <a:pt x="6627934" y="2021272"/>
                </a:cubicBezTo>
                <a:cubicBezTo>
                  <a:pt x="6628767" y="2035433"/>
                  <a:pt x="6625434" y="2043208"/>
                  <a:pt x="6621547" y="2049595"/>
                </a:cubicBezTo>
                <a:cubicBezTo>
                  <a:pt x="6608773" y="2070977"/>
                  <a:pt x="6594612" y="2089859"/>
                  <a:pt x="6581838" y="2110685"/>
                </a:cubicBezTo>
                <a:cubicBezTo>
                  <a:pt x="6579895" y="2113740"/>
                  <a:pt x="6581561" y="2123458"/>
                  <a:pt x="6582116" y="2130678"/>
                </a:cubicBezTo>
                <a:cubicBezTo>
                  <a:pt x="6582393" y="2135399"/>
                  <a:pt x="6584338" y="2143451"/>
                  <a:pt x="6583505" y="2146228"/>
                </a:cubicBezTo>
                <a:cubicBezTo>
                  <a:pt x="6582671" y="2149005"/>
                  <a:pt x="6579895" y="2148172"/>
                  <a:pt x="6577396" y="2147617"/>
                </a:cubicBezTo>
                <a:cubicBezTo>
                  <a:pt x="6567121" y="2145951"/>
                  <a:pt x="6570731" y="2171497"/>
                  <a:pt x="6554625" y="2158446"/>
                </a:cubicBezTo>
                <a:cubicBezTo>
                  <a:pt x="6550738" y="2155392"/>
                  <a:pt x="6547683" y="2153726"/>
                  <a:pt x="6544906" y="2153170"/>
                </a:cubicBezTo>
                <a:cubicBezTo>
                  <a:pt x="6538520" y="2151782"/>
                  <a:pt x="6544351" y="2175107"/>
                  <a:pt x="6556570" y="2201765"/>
                </a:cubicBezTo>
                <a:cubicBezTo>
                  <a:pt x="6564067" y="2217870"/>
                  <a:pt x="6572119" y="2234253"/>
                  <a:pt x="6579339" y="2250081"/>
                </a:cubicBezTo>
                <a:cubicBezTo>
                  <a:pt x="6586003" y="2264798"/>
                  <a:pt x="6586837" y="2277294"/>
                  <a:pt x="6580450" y="2270074"/>
                </a:cubicBezTo>
                <a:cubicBezTo>
                  <a:pt x="6576562" y="2265631"/>
                  <a:pt x="6570176" y="2256190"/>
                  <a:pt x="6565455" y="2247582"/>
                </a:cubicBezTo>
                <a:cubicBezTo>
                  <a:pt x="6559902" y="2237586"/>
                  <a:pt x="6554625" y="2225923"/>
                  <a:pt x="6549072" y="2214816"/>
                </a:cubicBezTo>
                <a:cubicBezTo>
                  <a:pt x="6543518" y="2203986"/>
                  <a:pt x="6537964" y="2193157"/>
                  <a:pt x="6532133" y="2182327"/>
                </a:cubicBezTo>
                <a:cubicBezTo>
                  <a:pt x="6524636" y="2168165"/>
                  <a:pt x="6515195" y="2155947"/>
                  <a:pt x="6511585" y="2156503"/>
                </a:cubicBezTo>
                <a:cubicBezTo>
                  <a:pt x="6504921" y="2157336"/>
                  <a:pt x="6496868" y="2155392"/>
                  <a:pt x="6502422" y="2178995"/>
                </a:cubicBezTo>
                <a:cubicBezTo>
                  <a:pt x="6506864" y="2198432"/>
                  <a:pt x="6501033" y="2199266"/>
                  <a:pt x="6491036" y="2190380"/>
                </a:cubicBezTo>
                <a:cubicBezTo>
                  <a:pt x="6476319" y="2177329"/>
                  <a:pt x="6466045" y="2172053"/>
                  <a:pt x="6465490" y="2187880"/>
                </a:cubicBezTo>
                <a:cubicBezTo>
                  <a:pt x="6465212" y="2194267"/>
                  <a:pt x="6460492" y="2192046"/>
                  <a:pt x="6453272" y="2183715"/>
                </a:cubicBezTo>
                <a:cubicBezTo>
                  <a:pt x="6438832" y="2167610"/>
                  <a:pt x="6429669" y="2162612"/>
                  <a:pt x="6423560" y="2165388"/>
                </a:cubicBezTo>
                <a:cubicBezTo>
                  <a:pt x="6393015" y="2180383"/>
                  <a:pt x="6362470" y="2195100"/>
                  <a:pt x="6331370" y="2209262"/>
                </a:cubicBezTo>
                <a:cubicBezTo>
                  <a:pt x="6326649" y="2211483"/>
                  <a:pt x="6323317" y="2217037"/>
                  <a:pt x="6315264" y="2212316"/>
                </a:cubicBezTo>
                <a:cubicBezTo>
                  <a:pt x="6294993" y="2199821"/>
                  <a:pt x="6284164" y="2206485"/>
                  <a:pt x="6273057" y="2213150"/>
                </a:cubicBezTo>
                <a:cubicBezTo>
                  <a:pt x="6257506" y="2222591"/>
                  <a:pt x="6236958" y="2221480"/>
                  <a:pt x="6229461" y="2247027"/>
                </a:cubicBezTo>
                <a:cubicBezTo>
                  <a:pt x="6228072" y="2251747"/>
                  <a:pt x="6229183" y="2259522"/>
                  <a:pt x="6235570" y="2276183"/>
                </a:cubicBezTo>
                <a:cubicBezTo>
                  <a:pt x="6237513" y="2281182"/>
                  <a:pt x="6239735" y="2287290"/>
                  <a:pt x="6239735" y="2288957"/>
                </a:cubicBezTo>
                <a:cubicBezTo>
                  <a:pt x="6238624" y="2305062"/>
                  <a:pt x="6235570" y="2317835"/>
                  <a:pt x="6223074" y="2311449"/>
                </a:cubicBezTo>
                <a:cubicBezTo>
                  <a:pt x="6205580" y="2302285"/>
                  <a:pt x="6195306" y="2307839"/>
                  <a:pt x="6186142" y="2315336"/>
                </a:cubicBezTo>
                <a:cubicBezTo>
                  <a:pt x="6178645" y="2321445"/>
                  <a:pt x="6168093" y="2322001"/>
                  <a:pt x="6157819" y="2322556"/>
                </a:cubicBezTo>
                <a:cubicBezTo>
                  <a:pt x="6153376" y="2322834"/>
                  <a:pt x="6144213" y="2312837"/>
                  <a:pt x="6140047" y="2313670"/>
                </a:cubicBezTo>
                <a:cubicBezTo>
                  <a:pt x="6137826" y="2313948"/>
                  <a:pt x="6143935" y="2328665"/>
                  <a:pt x="6149210" y="2338384"/>
                </a:cubicBezTo>
                <a:cubicBezTo>
                  <a:pt x="6151987" y="2343382"/>
                  <a:pt x="6156430" y="2351435"/>
                  <a:pt x="6157264" y="2351713"/>
                </a:cubicBezTo>
                <a:cubicBezTo>
                  <a:pt x="6171981" y="2357822"/>
                  <a:pt x="6184199" y="2358932"/>
                  <a:pt x="6191141" y="2348380"/>
                </a:cubicBezTo>
                <a:cubicBezTo>
                  <a:pt x="6195306" y="2341994"/>
                  <a:pt x="6202526" y="2342549"/>
                  <a:pt x="6213633" y="2351157"/>
                </a:cubicBezTo>
                <a:cubicBezTo>
                  <a:pt x="6226684" y="2361154"/>
                  <a:pt x="6234736" y="2361154"/>
                  <a:pt x="6241956" y="2358655"/>
                </a:cubicBezTo>
                <a:cubicBezTo>
                  <a:pt x="6251120" y="2355600"/>
                  <a:pt x="6259728" y="2351435"/>
                  <a:pt x="6269169" y="2348658"/>
                </a:cubicBezTo>
                <a:cubicBezTo>
                  <a:pt x="6291106" y="2342271"/>
                  <a:pt x="6314987" y="2340328"/>
                  <a:pt x="6347197" y="2355600"/>
                </a:cubicBezTo>
                <a:cubicBezTo>
                  <a:pt x="6348586" y="2356156"/>
                  <a:pt x="6352196" y="2360321"/>
                  <a:pt x="6354139" y="2363931"/>
                </a:cubicBezTo>
                <a:cubicBezTo>
                  <a:pt x="6358027" y="2371428"/>
                  <a:pt x="6359416" y="2378092"/>
                  <a:pt x="6357471" y="2380036"/>
                </a:cubicBezTo>
                <a:cubicBezTo>
                  <a:pt x="6350807" y="2385867"/>
                  <a:pt x="6344699" y="2392532"/>
                  <a:pt x="6336645" y="2395586"/>
                </a:cubicBezTo>
                <a:cubicBezTo>
                  <a:pt x="6321651" y="2401695"/>
                  <a:pt x="6306378" y="2406693"/>
                  <a:pt x="6289995" y="2410026"/>
                </a:cubicBezTo>
                <a:cubicBezTo>
                  <a:pt x="6279165" y="2412247"/>
                  <a:pt x="6266393" y="2410303"/>
                  <a:pt x="6255007" y="2411136"/>
                </a:cubicBezTo>
                <a:cubicBezTo>
                  <a:pt x="6245844" y="2411969"/>
                  <a:pt x="6237236" y="2413913"/>
                  <a:pt x="6229183" y="2416412"/>
                </a:cubicBezTo>
                <a:cubicBezTo>
                  <a:pt x="6223629" y="2418078"/>
                  <a:pt x="6225296" y="2431963"/>
                  <a:pt x="6231960" y="2454177"/>
                </a:cubicBezTo>
                <a:cubicBezTo>
                  <a:pt x="6235570" y="2466117"/>
                  <a:pt x="6234181" y="2466395"/>
                  <a:pt x="6226684" y="2455565"/>
                </a:cubicBezTo>
                <a:cubicBezTo>
                  <a:pt x="6212522" y="2435295"/>
                  <a:pt x="6201970" y="2424465"/>
                  <a:pt x="6195861" y="2424743"/>
                </a:cubicBezTo>
                <a:cubicBezTo>
                  <a:pt x="6185309" y="2425298"/>
                  <a:pt x="6178090" y="2432518"/>
                  <a:pt x="6165594" y="2428075"/>
                </a:cubicBezTo>
                <a:cubicBezTo>
                  <a:pt x="6152543" y="2423354"/>
                  <a:pt x="6145045" y="2429463"/>
                  <a:pt x="6137548" y="2436128"/>
                </a:cubicBezTo>
                <a:cubicBezTo>
                  <a:pt x="6134216" y="2439182"/>
                  <a:pt x="6126441" y="2432518"/>
                  <a:pt x="6117277" y="2422244"/>
                </a:cubicBezTo>
                <a:cubicBezTo>
                  <a:pt x="6110891" y="2415024"/>
                  <a:pt x="6105059" y="2409748"/>
                  <a:pt x="6102560" y="2412802"/>
                </a:cubicBezTo>
                <a:cubicBezTo>
                  <a:pt x="6094230" y="2422799"/>
                  <a:pt x="6075070" y="2409470"/>
                  <a:pt x="6060352" y="2405583"/>
                </a:cubicBezTo>
                <a:cubicBezTo>
                  <a:pt x="6053410" y="2403917"/>
                  <a:pt x="6038694" y="2382257"/>
                  <a:pt x="6027864" y="2370040"/>
                </a:cubicBezTo>
                <a:cubicBezTo>
                  <a:pt x="6014258" y="2354767"/>
                  <a:pt x="6011481" y="2365041"/>
                  <a:pt x="6020089" y="2393365"/>
                </a:cubicBezTo>
                <a:cubicBezTo>
                  <a:pt x="6022588" y="2401973"/>
                  <a:pt x="6027309" y="2413080"/>
                  <a:pt x="6029530" y="2421133"/>
                </a:cubicBezTo>
                <a:cubicBezTo>
                  <a:pt x="6033417" y="2434739"/>
                  <a:pt x="6031752" y="2438627"/>
                  <a:pt x="6026753" y="2435572"/>
                </a:cubicBezTo>
                <a:cubicBezTo>
                  <a:pt x="6021477" y="2432240"/>
                  <a:pt x="6013424" y="2419744"/>
                  <a:pt x="6004539" y="2401973"/>
                </a:cubicBezTo>
                <a:cubicBezTo>
                  <a:pt x="5998985" y="2391143"/>
                  <a:pt x="5992876" y="2377537"/>
                  <a:pt x="5987878" y="2370317"/>
                </a:cubicBezTo>
                <a:cubicBezTo>
                  <a:pt x="5979270" y="2356989"/>
                  <a:pt x="5976215" y="2358655"/>
                  <a:pt x="5973161" y="2359488"/>
                </a:cubicBezTo>
                <a:cubicBezTo>
                  <a:pt x="5972050" y="2359765"/>
                  <a:pt x="5971217" y="2360321"/>
                  <a:pt x="5970384" y="2361154"/>
                </a:cubicBezTo>
                <a:cubicBezTo>
                  <a:pt x="5967607" y="2365041"/>
                  <a:pt x="5965941" y="2370317"/>
                  <a:pt x="5978714" y="2398918"/>
                </a:cubicBezTo>
                <a:cubicBezTo>
                  <a:pt x="5982324" y="2406693"/>
                  <a:pt x="5985101" y="2418634"/>
                  <a:pt x="5983713" y="2419467"/>
                </a:cubicBezTo>
                <a:cubicBezTo>
                  <a:pt x="5972883" y="2426409"/>
                  <a:pt x="5963442" y="2436405"/>
                  <a:pt x="5949280" y="2435850"/>
                </a:cubicBezTo>
                <a:cubicBezTo>
                  <a:pt x="5917069" y="2435017"/>
                  <a:pt x="5889856" y="2445014"/>
                  <a:pt x="5859311" y="2447235"/>
                </a:cubicBezTo>
                <a:cubicBezTo>
                  <a:pt x="5840984" y="2448623"/>
                  <a:pt x="5824601" y="2453622"/>
                  <a:pt x="5807107" y="2456398"/>
                </a:cubicBezTo>
                <a:cubicBezTo>
                  <a:pt x="5797111" y="2458064"/>
                  <a:pt x="5789613" y="2463896"/>
                  <a:pt x="5803220" y="2508880"/>
                </a:cubicBezTo>
                <a:cubicBezTo>
                  <a:pt x="5805441" y="2516100"/>
                  <a:pt x="5804330" y="2520543"/>
                  <a:pt x="5802109" y="2519988"/>
                </a:cubicBezTo>
                <a:cubicBezTo>
                  <a:pt x="5782671" y="2516100"/>
                  <a:pt x="5776007" y="2538592"/>
                  <a:pt x="5752404" y="2525819"/>
                </a:cubicBezTo>
                <a:cubicBezTo>
                  <a:pt x="5740186" y="2547478"/>
                  <a:pt x="5714639" y="2540536"/>
                  <a:pt x="5695757" y="2547478"/>
                </a:cubicBezTo>
                <a:cubicBezTo>
                  <a:pt x="5684650" y="2551643"/>
                  <a:pt x="5672154" y="2551921"/>
                  <a:pt x="5660214" y="2554142"/>
                </a:cubicBezTo>
                <a:cubicBezTo>
                  <a:pt x="5639665" y="2531928"/>
                  <a:pt x="5639110" y="2553865"/>
                  <a:pt x="5628003" y="2551921"/>
                </a:cubicBezTo>
                <a:cubicBezTo>
                  <a:pt x="5625504" y="2551366"/>
                  <a:pt x="5623282" y="2552476"/>
                  <a:pt x="5624115" y="2558030"/>
                </a:cubicBezTo>
                <a:cubicBezTo>
                  <a:pt x="5627447" y="2583021"/>
                  <a:pt x="5610786" y="2563028"/>
                  <a:pt x="5598291" y="2552754"/>
                </a:cubicBezTo>
                <a:cubicBezTo>
                  <a:pt x="5589683" y="2545534"/>
                  <a:pt x="5593570" y="2563306"/>
                  <a:pt x="5606344" y="2589408"/>
                </a:cubicBezTo>
                <a:cubicBezTo>
                  <a:pt x="5614396" y="2605513"/>
                  <a:pt x="5622727" y="2622452"/>
                  <a:pt x="5630502" y="2638557"/>
                </a:cubicBezTo>
                <a:cubicBezTo>
                  <a:pt x="5647440" y="2673268"/>
                  <a:pt x="5655771" y="2704923"/>
                  <a:pt x="5647440" y="2702980"/>
                </a:cubicBezTo>
                <a:cubicBezTo>
                  <a:pt x="5642165" y="2701591"/>
                  <a:pt x="5636333" y="2698814"/>
                  <a:pt x="5629669" y="2694371"/>
                </a:cubicBezTo>
                <a:cubicBezTo>
                  <a:pt x="5619117" y="2687152"/>
                  <a:pt x="5612730" y="2687985"/>
                  <a:pt x="5615785" y="2708533"/>
                </a:cubicBezTo>
                <a:cubicBezTo>
                  <a:pt x="5618006" y="2722140"/>
                  <a:pt x="5614119" y="2723806"/>
                  <a:pt x="5609398" y="2724083"/>
                </a:cubicBezTo>
                <a:cubicBezTo>
                  <a:pt x="5605510" y="2724083"/>
                  <a:pt x="5607454" y="2733802"/>
                  <a:pt x="5611342" y="2747131"/>
                </a:cubicBezTo>
                <a:cubicBezTo>
                  <a:pt x="5616340" y="2765180"/>
                  <a:pt x="5617451" y="2776287"/>
                  <a:pt x="5613563" y="2778231"/>
                </a:cubicBezTo>
                <a:cubicBezTo>
                  <a:pt x="5600234" y="2785173"/>
                  <a:pt x="5587461" y="2793226"/>
                  <a:pt x="5573022" y="2797391"/>
                </a:cubicBezTo>
                <a:cubicBezTo>
                  <a:pt x="5565524" y="2799613"/>
                  <a:pt x="5562470" y="2809331"/>
                  <a:pt x="5562470" y="2826270"/>
                </a:cubicBezTo>
                <a:cubicBezTo>
                  <a:pt x="5562470" y="2839876"/>
                  <a:pt x="5554973" y="2839599"/>
                  <a:pt x="5551918" y="2848207"/>
                </a:cubicBezTo>
                <a:cubicBezTo>
                  <a:pt x="5551363" y="2850151"/>
                  <a:pt x="5556083" y="2862646"/>
                  <a:pt x="5558305" y="2870421"/>
                </a:cubicBezTo>
                <a:cubicBezTo>
                  <a:pt x="5560804" y="2873754"/>
                  <a:pt x="5563581" y="2877919"/>
                  <a:pt x="5565524" y="2880140"/>
                </a:cubicBezTo>
                <a:cubicBezTo>
                  <a:pt x="5574133" y="2889581"/>
                  <a:pt x="5579131" y="2890137"/>
                  <a:pt x="5580797" y="2883750"/>
                </a:cubicBezTo>
                <a:cubicBezTo>
                  <a:pt x="5582463" y="2877641"/>
                  <a:pt x="5583296" y="2869589"/>
                  <a:pt x="5591071" y="2876531"/>
                </a:cubicBezTo>
                <a:cubicBezTo>
                  <a:pt x="5594959" y="2879863"/>
                  <a:pt x="5609953" y="2904576"/>
                  <a:pt x="5613286" y="2915406"/>
                </a:cubicBezTo>
                <a:cubicBezTo>
                  <a:pt x="5616063" y="2924014"/>
                  <a:pt x="5618006" y="2932622"/>
                  <a:pt x="5617729" y="2935954"/>
                </a:cubicBezTo>
                <a:cubicBezTo>
                  <a:pt x="5617173" y="2939286"/>
                  <a:pt x="5614674" y="2940397"/>
                  <a:pt x="5610786" y="2935676"/>
                </a:cubicBezTo>
                <a:cubicBezTo>
                  <a:pt x="5591626" y="2912907"/>
                  <a:pt x="5579686" y="2905687"/>
                  <a:pt x="5582185" y="2931234"/>
                </a:cubicBezTo>
                <a:cubicBezTo>
                  <a:pt x="5582741" y="2939009"/>
                  <a:pt x="5578020" y="2937065"/>
                  <a:pt x="5576354" y="2940953"/>
                </a:cubicBezTo>
                <a:cubicBezTo>
                  <a:pt x="5571633" y="2951505"/>
                  <a:pt x="5558027" y="2942341"/>
                  <a:pt x="5551363" y="2947617"/>
                </a:cubicBezTo>
                <a:cubicBezTo>
                  <a:pt x="5545254" y="2952337"/>
                  <a:pt x="5547475" y="2973441"/>
                  <a:pt x="5538034" y="2971497"/>
                </a:cubicBezTo>
                <a:cubicBezTo>
                  <a:pt x="5536646" y="2971220"/>
                  <a:pt x="5535813" y="2972608"/>
                  <a:pt x="5533869" y="2970109"/>
                </a:cubicBezTo>
                <a:cubicBezTo>
                  <a:pt x="5529704" y="2964833"/>
                  <a:pt x="5524983" y="2958724"/>
                  <a:pt x="5519985" y="2950671"/>
                </a:cubicBezTo>
                <a:cubicBezTo>
                  <a:pt x="5512487" y="2938176"/>
                  <a:pt x="5510266" y="2930678"/>
                  <a:pt x="5510821" y="2925125"/>
                </a:cubicBezTo>
                <a:cubicBezTo>
                  <a:pt x="5512210" y="2911241"/>
                  <a:pt x="5525538" y="2920960"/>
                  <a:pt x="5518318" y="2890415"/>
                </a:cubicBezTo>
                <a:cubicBezTo>
                  <a:pt x="5517486" y="2886805"/>
                  <a:pt x="5516097" y="2881806"/>
                  <a:pt x="5514153" y="2877363"/>
                </a:cubicBezTo>
                <a:cubicBezTo>
                  <a:pt x="5508044" y="2863757"/>
                  <a:pt x="5503324" y="2855982"/>
                  <a:pt x="5499992" y="2854038"/>
                </a:cubicBezTo>
                <a:cubicBezTo>
                  <a:pt x="5498326" y="2852928"/>
                  <a:pt x="5496382" y="2851261"/>
                  <a:pt x="5495271" y="2851539"/>
                </a:cubicBezTo>
                <a:cubicBezTo>
                  <a:pt x="5476944" y="2855426"/>
                  <a:pt x="5458339" y="2858481"/>
                  <a:pt x="5441123" y="2864313"/>
                </a:cubicBezTo>
                <a:cubicBezTo>
                  <a:pt x="5426962" y="2869033"/>
                  <a:pt x="5415021" y="2879307"/>
                  <a:pt x="5409745" y="2902632"/>
                </a:cubicBezTo>
                <a:cubicBezTo>
                  <a:pt x="5408912" y="2905687"/>
                  <a:pt x="5410301" y="2912907"/>
                  <a:pt x="5411689" y="2919849"/>
                </a:cubicBezTo>
                <a:cubicBezTo>
                  <a:pt x="5423629" y="2978995"/>
                  <a:pt x="5423907" y="2982049"/>
                  <a:pt x="5415854" y="3016760"/>
                </a:cubicBezTo>
                <a:cubicBezTo>
                  <a:pt x="5415576" y="3018426"/>
                  <a:pt x="5416132" y="3023424"/>
                  <a:pt x="5417520" y="3026479"/>
                </a:cubicBezTo>
                <a:cubicBezTo>
                  <a:pt x="5422518" y="3037308"/>
                  <a:pt x="5426962" y="3043695"/>
                  <a:pt x="5431127" y="3047305"/>
                </a:cubicBezTo>
                <a:cubicBezTo>
                  <a:pt x="5436680" y="3052025"/>
                  <a:pt x="5441678" y="3055913"/>
                  <a:pt x="5448065" y="3063410"/>
                </a:cubicBezTo>
                <a:cubicBezTo>
                  <a:pt x="5461949" y="3079793"/>
                  <a:pt x="5471391" y="3086458"/>
                  <a:pt x="5475833" y="3079793"/>
                </a:cubicBezTo>
                <a:cubicBezTo>
                  <a:pt x="5479999" y="3073406"/>
                  <a:pt x="5484719" y="3068686"/>
                  <a:pt x="5490273" y="3065076"/>
                </a:cubicBezTo>
                <a:cubicBezTo>
                  <a:pt x="5491939" y="3063966"/>
                  <a:pt x="5495549" y="3066187"/>
                  <a:pt x="5499714" y="3071185"/>
                </a:cubicBezTo>
                <a:cubicBezTo>
                  <a:pt x="5502491" y="3074517"/>
                  <a:pt x="5506656" y="3086180"/>
                  <a:pt x="5510266" y="3097565"/>
                </a:cubicBezTo>
                <a:cubicBezTo>
                  <a:pt x="5513320" y="3107006"/>
                  <a:pt x="5517763" y="3118113"/>
                  <a:pt x="5521095" y="3128110"/>
                </a:cubicBezTo>
                <a:cubicBezTo>
                  <a:pt x="5526649" y="3143938"/>
                  <a:pt x="5529148" y="3155878"/>
                  <a:pt x="5526927" y="3158377"/>
                </a:cubicBezTo>
                <a:cubicBezTo>
                  <a:pt x="5522206" y="3163375"/>
                  <a:pt x="5516375" y="3166430"/>
                  <a:pt x="5510266" y="3168374"/>
                </a:cubicBezTo>
                <a:cubicBezTo>
                  <a:pt x="5501936" y="3171150"/>
                  <a:pt x="5496660" y="3179481"/>
                  <a:pt x="5498326" y="3202528"/>
                </a:cubicBezTo>
                <a:cubicBezTo>
                  <a:pt x="5500269" y="3225854"/>
                  <a:pt x="5489717" y="3223632"/>
                  <a:pt x="5477499" y="3218079"/>
                </a:cubicBezTo>
                <a:cubicBezTo>
                  <a:pt x="5473889" y="3216412"/>
                  <a:pt x="5469169" y="3210303"/>
                  <a:pt x="5463338" y="3196697"/>
                </a:cubicBezTo>
                <a:cubicBezTo>
                  <a:pt x="5459173" y="3186701"/>
                  <a:pt x="5453619" y="3173094"/>
                  <a:pt x="5453341" y="3168651"/>
                </a:cubicBezTo>
                <a:cubicBezTo>
                  <a:pt x="5452508" y="3160043"/>
                  <a:pt x="5454730" y="3156711"/>
                  <a:pt x="5455563" y="3151435"/>
                </a:cubicBezTo>
                <a:cubicBezTo>
                  <a:pt x="5456951" y="3144215"/>
                  <a:pt x="5455563" y="3132553"/>
                  <a:pt x="5450842" y="3115059"/>
                </a:cubicBezTo>
                <a:cubicBezTo>
                  <a:pt x="5449731" y="3110893"/>
                  <a:pt x="5447788" y="3104507"/>
                  <a:pt x="5445844" y="3100619"/>
                </a:cubicBezTo>
                <a:cubicBezTo>
                  <a:pt x="5443900" y="3096732"/>
                  <a:pt x="5440846" y="3093400"/>
                  <a:pt x="5439179" y="3092011"/>
                </a:cubicBezTo>
                <a:cubicBezTo>
                  <a:pt x="5430294" y="3085347"/>
                  <a:pt x="5426406" y="3089512"/>
                  <a:pt x="5425295" y="3099509"/>
                </a:cubicBezTo>
                <a:cubicBezTo>
                  <a:pt x="5423907" y="3112282"/>
                  <a:pt x="5412800" y="3103119"/>
                  <a:pt x="5407246" y="3106173"/>
                </a:cubicBezTo>
                <a:cubicBezTo>
                  <a:pt x="5402525" y="3108672"/>
                  <a:pt x="5397249" y="3110061"/>
                  <a:pt x="5394195" y="3116169"/>
                </a:cubicBezTo>
                <a:cubicBezTo>
                  <a:pt x="5391141" y="3122279"/>
                  <a:pt x="5391418" y="3134774"/>
                  <a:pt x="5388641" y="3141438"/>
                </a:cubicBezTo>
                <a:cubicBezTo>
                  <a:pt x="5387808" y="3143938"/>
                  <a:pt x="5381144" y="3133108"/>
                  <a:pt x="5375313" y="3121445"/>
                </a:cubicBezTo>
                <a:cubicBezTo>
                  <a:pt x="5368926" y="3108395"/>
                  <a:pt x="5365038" y="3097565"/>
                  <a:pt x="5366149" y="3094510"/>
                </a:cubicBezTo>
                <a:cubicBezTo>
                  <a:pt x="5368648" y="3087290"/>
                  <a:pt x="5373091" y="3084236"/>
                  <a:pt x="5378089" y="3082015"/>
                </a:cubicBezTo>
                <a:cubicBezTo>
                  <a:pt x="5383088" y="3079793"/>
                  <a:pt x="5388364" y="3078405"/>
                  <a:pt x="5392251" y="3074795"/>
                </a:cubicBezTo>
                <a:cubicBezTo>
                  <a:pt x="5396417" y="3070908"/>
                  <a:pt x="5400859" y="3068131"/>
                  <a:pt x="5405302" y="3064521"/>
                </a:cubicBezTo>
                <a:cubicBezTo>
                  <a:pt x="5407246" y="3062855"/>
                  <a:pt x="5402525" y="3043417"/>
                  <a:pt x="5395861" y="3029811"/>
                </a:cubicBezTo>
                <a:cubicBezTo>
                  <a:pt x="5376979" y="2990102"/>
                  <a:pt x="5360873" y="2952337"/>
                  <a:pt x="5347822" y="2915406"/>
                </a:cubicBezTo>
                <a:cubicBezTo>
                  <a:pt x="5341158" y="2896801"/>
                  <a:pt x="5323941" y="2868755"/>
                  <a:pt x="5320609" y="2870421"/>
                </a:cubicBezTo>
                <a:cubicBezTo>
                  <a:pt x="5310057" y="2875420"/>
                  <a:pt x="5297840" y="2877086"/>
                  <a:pt x="5286177" y="2879863"/>
                </a:cubicBezTo>
                <a:cubicBezTo>
                  <a:pt x="5274514" y="2882362"/>
                  <a:pt x="5263130" y="2885971"/>
                  <a:pt x="5254244" y="2894580"/>
                </a:cubicBezTo>
                <a:cubicBezTo>
                  <a:pt x="5250078" y="2898467"/>
                  <a:pt x="5245080" y="2900133"/>
                  <a:pt x="5237305" y="2895690"/>
                </a:cubicBezTo>
                <a:cubicBezTo>
                  <a:pt x="5215646" y="2883195"/>
                  <a:pt x="5196764" y="2877363"/>
                  <a:pt x="5183712" y="2885416"/>
                </a:cubicBezTo>
                <a:cubicBezTo>
                  <a:pt x="5180936" y="2887082"/>
                  <a:pt x="5177048" y="2886249"/>
                  <a:pt x="5172605" y="2884305"/>
                </a:cubicBezTo>
                <a:cubicBezTo>
                  <a:pt x="5139839" y="2868478"/>
                  <a:pt x="5117902" y="2876253"/>
                  <a:pt x="5096521" y="2886249"/>
                </a:cubicBezTo>
                <a:cubicBezTo>
                  <a:pt x="5085135" y="2891803"/>
                  <a:pt x="5074306" y="2899023"/>
                  <a:pt x="5051536" y="2878474"/>
                </a:cubicBezTo>
                <a:cubicBezTo>
                  <a:pt x="5040151" y="2868200"/>
                  <a:pt x="5040429" y="2884305"/>
                  <a:pt x="5037097" y="2892636"/>
                </a:cubicBezTo>
                <a:cubicBezTo>
                  <a:pt x="5035708" y="2895968"/>
                  <a:pt x="5044594" y="2922903"/>
                  <a:pt x="5050148" y="2932344"/>
                </a:cubicBezTo>
                <a:cubicBezTo>
                  <a:pt x="5054868" y="2940675"/>
                  <a:pt x="5061533" y="2951782"/>
                  <a:pt x="5064032" y="2953448"/>
                </a:cubicBezTo>
                <a:cubicBezTo>
                  <a:pt x="5070419" y="2957613"/>
                  <a:pt x="5075417" y="2958724"/>
                  <a:pt x="5079860" y="2958447"/>
                </a:cubicBezTo>
                <a:cubicBezTo>
                  <a:pt x="5092355" y="2957891"/>
                  <a:pt x="5104296" y="2955670"/>
                  <a:pt x="5116514" y="2954559"/>
                </a:cubicBezTo>
                <a:cubicBezTo>
                  <a:pt x="5122622" y="2954003"/>
                  <a:pt x="5132897" y="2967055"/>
                  <a:pt x="5147614" y="2992324"/>
                </a:cubicBezTo>
                <a:cubicBezTo>
                  <a:pt x="5152335" y="3000654"/>
                  <a:pt x="5157611" y="3007318"/>
                  <a:pt x="5160943" y="3009818"/>
                </a:cubicBezTo>
                <a:cubicBezTo>
                  <a:pt x="5166219" y="3013983"/>
                  <a:pt x="5170384" y="3015649"/>
                  <a:pt x="5173716" y="3015371"/>
                </a:cubicBezTo>
                <a:cubicBezTo>
                  <a:pt x="5190932" y="3014538"/>
                  <a:pt x="5206760" y="3010650"/>
                  <a:pt x="5220367" y="3001487"/>
                </a:cubicBezTo>
                <a:cubicBezTo>
                  <a:pt x="5240082" y="2988158"/>
                  <a:pt x="5261741" y="2978717"/>
                  <a:pt x="5282845" y="2968443"/>
                </a:cubicBezTo>
                <a:cubicBezTo>
                  <a:pt x="5287010" y="2966499"/>
                  <a:pt x="5300894" y="2988992"/>
                  <a:pt x="5309225" y="3011484"/>
                </a:cubicBezTo>
                <a:cubicBezTo>
                  <a:pt x="5319221" y="3037863"/>
                  <a:pt x="5332272" y="3068131"/>
                  <a:pt x="5337270" y="3088401"/>
                </a:cubicBezTo>
                <a:cubicBezTo>
                  <a:pt x="5344490" y="3117280"/>
                  <a:pt x="5346156" y="3137551"/>
                  <a:pt x="5338659" y="3139772"/>
                </a:cubicBezTo>
                <a:cubicBezTo>
                  <a:pt x="5335604" y="3140606"/>
                  <a:pt x="5331717" y="3140050"/>
                  <a:pt x="5335049" y="3153656"/>
                </a:cubicBezTo>
                <a:cubicBezTo>
                  <a:pt x="5335882" y="3156711"/>
                  <a:pt x="5337826" y="3162542"/>
                  <a:pt x="5339770" y="3165874"/>
                </a:cubicBezTo>
                <a:cubicBezTo>
                  <a:pt x="5342269" y="3170873"/>
                  <a:pt x="5346989" y="3178925"/>
                  <a:pt x="5347544" y="3178370"/>
                </a:cubicBezTo>
                <a:cubicBezTo>
                  <a:pt x="5353931" y="3171983"/>
                  <a:pt x="5357263" y="3158932"/>
                  <a:pt x="5376423" y="3181425"/>
                </a:cubicBezTo>
                <a:cubicBezTo>
                  <a:pt x="5381144" y="3186978"/>
                  <a:pt x="5381144" y="3181702"/>
                  <a:pt x="5379200" y="3173094"/>
                </a:cubicBezTo>
                <a:cubicBezTo>
                  <a:pt x="5378367" y="3169206"/>
                  <a:pt x="5377812" y="3163931"/>
                  <a:pt x="5378645" y="3165041"/>
                </a:cubicBezTo>
                <a:cubicBezTo>
                  <a:pt x="5393084" y="3186978"/>
                  <a:pt x="5396417" y="3181425"/>
                  <a:pt x="5401692" y="3180592"/>
                </a:cubicBezTo>
                <a:cubicBezTo>
                  <a:pt x="5404747" y="3180036"/>
                  <a:pt x="5415576" y="3198641"/>
                  <a:pt x="5423352" y="3216135"/>
                </a:cubicBezTo>
                <a:cubicBezTo>
                  <a:pt x="5433070" y="3238349"/>
                  <a:pt x="5442512" y="3260564"/>
                  <a:pt x="5452786" y="3282501"/>
                </a:cubicBezTo>
                <a:cubicBezTo>
                  <a:pt x="5461949" y="3302216"/>
                  <a:pt x="5465837" y="3314712"/>
                  <a:pt x="5465837" y="3321931"/>
                </a:cubicBezTo>
                <a:cubicBezTo>
                  <a:pt x="5465559" y="3336093"/>
                  <a:pt x="5462227" y="3344424"/>
                  <a:pt x="5464171" y="3361917"/>
                </a:cubicBezTo>
                <a:cubicBezTo>
                  <a:pt x="5468336" y="3402459"/>
                  <a:pt x="5460561" y="3417454"/>
                  <a:pt x="5438624" y="3403847"/>
                </a:cubicBezTo>
                <a:cubicBezTo>
                  <a:pt x="5431404" y="3399404"/>
                  <a:pt x="5432237" y="3409956"/>
                  <a:pt x="5434459" y="3423841"/>
                </a:cubicBezTo>
                <a:cubicBezTo>
                  <a:pt x="5436125" y="3433837"/>
                  <a:pt x="5438069" y="3445222"/>
                  <a:pt x="5436680" y="3449109"/>
                </a:cubicBezTo>
                <a:cubicBezTo>
                  <a:pt x="5430571" y="3466326"/>
                  <a:pt x="5424740" y="3484653"/>
                  <a:pt x="5406691" y="3476878"/>
                </a:cubicBezTo>
                <a:cubicBezTo>
                  <a:pt x="5398083" y="3473268"/>
                  <a:pt x="5392807" y="3477711"/>
                  <a:pt x="5386698" y="3479654"/>
                </a:cubicBezTo>
                <a:cubicBezTo>
                  <a:pt x="5383643" y="3480488"/>
                  <a:pt x="5380866" y="3476600"/>
                  <a:pt x="5375590" y="3463271"/>
                </a:cubicBezTo>
                <a:cubicBezTo>
                  <a:pt x="5371147" y="3451886"/>
                  <a:pt x="5367815" y="3442723"/>
                  <a:pt x="5368371" y="3438002"/>
                </a:cubicBezTo>
                <a:cubicBezTo>
                  <a:pt x="5368648" y="3433837"/>
                  <a:pt x="5369204" y="3430227"/>
                  <a:pt x="5370870" y="3428283"/>
                </a:cubicBezTo>
                <a:cubicBezTo>
                  <a:pt x="5374757" y="3423841"/>
                  <a:pt x="5379756" y="3421619"/>
                  <a:pt x="5383643" y="3417176"/>
                </a:cubicBezTo>
                <a:cubicBezTo>
                  <a:pt x="5390863" y="3409401"/>
                  <a:pt x="5396417" y="3398849"/>
                  <a:pt x="5398360" y="3379967"/>
                </a:cubicBezTo>
                <a:cubicBezTo>
                  <a:pt x="5399749" y="3365527"/>
                  <a:pt x="5405302" y="3359418"/>
                  <a:pt x="5407801" y="3347201"/>
                </a:cubicBezTo>
                <a:cubicBezTo>
                  <a:pt x="5408357" y="3344979"/>
                  <a:pt x="5402803" y="3331095"/>
                  <a:pt x="5399471" y="3322209"/>
                </a:cubicBezTo>
                <a:cubicBezTo>
                  <a:pt x="5399193" y="3321376"/>
                  <a:pt x="5393917" y="3314434"/>
                  <a:pt x="5393084" y="3314712"/>
                </a:cubicBezTo>
                <a:cubicBezTo>
                  <a:pt x="5372814" y="3322209"/>
                  <a:pt x="5351988" y="3328596"/>
                  <a:pt x="5333660" y="3339703"/>
                </a:cubicBezTo>
                <a:cubicBezTo>
                  <a:pt x="5326996" y="3343591"/>
                  <a:pt x="5320887" y="3347756"/>
                  <a:pt x="5307281" y="3334982"/>
                </a:cubicBezTo>
                <a:cubicBezTo>
                  <a:pt x="5302005" y="3329984"/>
                  <a:pt x="5298395" y="3330817"/>
                  <a:pt x="5295896" y="3333039"/>
                </a:cubicBezTo>
                <a:cubicBezTo>
                  <a:pt x="5283400" y="3344424"/>
                  <a:pt x="5263130" y="3339425"/>
                  <a:pt x="5265351" y="3381355"/>
                </a:cubicBezTo>
                <a:cubicBezTo>
                  <a:pt x="5265628" y="3388297"/>
                  <a:pt x="5259520" y="3384132"/>
                  <a:pt x="5255354" y="3382466"/>
                </a:cubicBezTo>
                <a:cubicBezTo>
                  <a:pt x="5251189" y="3380800"/>
                  <a:pt x="5244247" y="3374136"/>
                  <a:pt x="5246191" y="3384688"/>
                </a:cubicBezTo>
                <a:cubicBezTo>
                  <a:pt x="5250356" y="3410789"/>
                  <a:pt x="5242025" y="3410234"/>
                  <a:pt x="5235361" y="3413566"/>
                </a:cubicBezTo>
                <a:cubicBezTo>
                  <a:pt x="5215368" y="3424118"/>
                  <a:pt x="5193709" y="3451886"/>
                  <a:pt x="5180936" y="3481320"/>
                </a:cubicBezTo>
                <a:cubicBezTo>
                  <a:pt x="5178714" y="3486596"/>
                  <a:pt x="5175660" y="3490484"/>
                  <a:pt x="5168162" y="3484097"/>
                </a:cubicBezTo>
                <a:cubicBezTo>
                  <a:pt x="5160943" y="3477711"/>
                  <a:pt x="5152335" y="3468825"/>
                  <a:pt x="5150669" y="3475489"/>
                </a:cubicBezTo>
                <a:cubicBezTo>
                  <a:pt x="5146503" y="3489929"/>
                  <a:pt x="5127066" y="3470213"/>
                  <a:pt x="5125677" y="3490762"/>
                </a:cubicBezTo>
                <a:cubicBezTo>
                  <a:pt x="5124566" y="3508811"/>
                  <a:pt x="5113182" y="3505201"/>
                  <a:pt x="5106517" y="3511033"/>
                </a:cubicBezTo>
                <a:cubicBezTo>
                  <a:pt x="5104851" y="3512421"/>
                  <a:pt x="5100964" y="3509089"/>
                  <a:pt x="5097354" y="3505201"/>
                </a:cubicBezTo>
                <a:cubicBezTo>
                  <a:pt x="5092911" y="3500758"/>
                  <a:pt x="5087635" y="3490484"/>
                  <a:pt x="5082359" y="3479377"/>
                </a:cubicBezTo>
                <a:cubicBezTo>
                  <a:pt x="5076527" y="3466604"/>
                  <a:pt x="5072918" y="3456607"/>
                  <a:pt x="5075139" y="3454941"/>
                </a:cubicBezTo>
                <a:cubicBezTo>
                  <a:pt x="5088190" y="3444667"/>
                  <a:pt x="5092355" y="3414955"/>
                  <a:pt x="5119013" y="3435225"/>
                </a:cubicBezTo>
                <a:cubicBezTo>
                  <a:pt x="5135396" y="3431893"/>
                  <a:pt x="5145670" y="3415788"/>
                  <a:pt x="5149280" y="3385243"/>
                </a:cubicBezTo>
                <a:cubicBezTo>
                  <a:pt x="5149558" y="3381911"/>
                  <a:pt x="5145948" y="3370248"/>
                  <a:pt x="5143727" y="3361917"/>
                </a:cubicBezTo>
                <a:cubicBezTo>
                  <a:pt x="5140672" y="3350255"/>
                  <a:pt x="5131508" y="3337759"/>
                  <a:pt x="5127898" y="3341369"/>
                </a:cubicBezTo>
                <a:cubicBezTo>
                  <a:pt x="5112904" y="3357752"/>
                  <a:pt x="5085969" y="3347756"/>
                  <a:pt x="5068475" y="3358863"/>
                </a:cubicBezTo>
                <a:cubicBezTo>
                  <a:pt x="5063754" y="3361917"/>
                  <a:pt x="5055146" y="3355253"/>
                  <a:pt x="5045150" y="3344701"/>
                </a:cubicBezTo>
                <a:cubicBezTo>
                  <a:pt x="5043483" y="3342757"/>
                  <a:pt x="5040151" y="3336926"/>
                  <a:pt x="5037374" y="3331928"/>
                </a:cubicBezTo>
                <a:cubicBezTo>
                  <a:pt x="5033487" y="3324153"/>
                  <a:pt x="5029877" y="3313323"/>
                  <a:pt x="5032098" y="3311935"/>
                </a:cubicBezTo>
                <a:cubicBezTo>
                  <a:pt x="5039318" y="3307492"/>
                  <a:pt x="5050703" y="3311657"/>
                  <a:pt x="5052092" y="3293886"/>
                </a:cubicBezTo>
                <a:cubicBezTo>
                  <a:pt x="5052369" y="3288332"/>
                  <a:pt x="5051259" y="3282501"/>
                  <a:pt x="5046816" y="3273893"/>
                </a:cubicBezTo>
                <a:cubicBezTo>
                  <a:pt x="5044316" y="3269172"/>
                  <a:pt x="5041262" y="3263896"/>
                  <a:pt x="5039318" y="3261675"/>
                </a:cubicBezTo>
                <a:cubicBezTo>
                  <a:pt x="5033209" y="3254732"/>
                  <a:pt x="5024879" y="3243348"/>
                  <a:pt x="5022102" y="3244180"/>
                </a:cubicBezTo>
                <a:cubicBezTo>
                  <a:pt x="5013772" y="3246680"/>
                  <a:pt x="5005163" y="3248624"/>
                  <a:pt x="5001553" y="3261119"/>
                </a:cubicBezTo>
                <a:cubicBezTo>
                  <a:pt x="4993779" y="3288054"/>
                  <a:pt x="4977395" y="3295552"/>
                  <a:pt x="4952404" y="3284167"/>
                </a:cubicBezTo>
                <a:cubicBezTo>
                  <a:pt x="4949627" y="3282778"/>
                  <a:pt x="4947961" y="3284722"/>
                  <a:pt x="4946017" y="3285833"/>
                </a:cubicBezTo>
                <a:cubicBezTo>
                  <a:pt x="4943518" y="3287221"/>
                  <a:pt x="4945184" y="3294996"/>
                  <a:pt x="4951293" y="3306104"/>
                </a:cubicBezTo>
                <a:cubicBezTo>
                  <a:pt x="4956014" y="3314989"/>
                  <a:pt x="4962678" y="3326096"/>
                  <a:pt x="4965455" y="3328318"/>
                </a:cubicBezTo>
                <a:cubicBezTo>
                  <a:pt x="4972397" y="3333872"/>
                  <a:pt x="4977395" y="3334427"/>
                  <a:pt x="4983504" y="3338037"/>
                </a:cubicBezTo>
                <a:cubicBezTo>
                  <a:pt x="4984893" y="3338870"/>
                  <a:pt x="4987947" y="3343868"/>
                  <a:pt x="4990169" y="3346923"/>
                </a:cubicBezTo>
                <a:cubicBezTo>
                  <a:pt x="4991279" y="3350810"/>
                  <a:pt x="4993223" y="3356364"/>
                  <a:pt x="4993223" y="3358030"/>
                </a:cubicBezTo>
                <a:cubicBezTo>
                  <a:pt x="4993223" y="3372747"/>
                  <a:pt x="4982949" y="3367193"/>
                  <a:pt x="4989058" y="3393296"/>
                </a:cubicBezTo>
                <a:cubicBezTo>
                  <a:pt x="4991557" y="3404125"/>
                  <a:pt x="4991002" y="3404958"/>
                  <a:pt x="4985726" y="3399404"/>
                </a:cubicBezTo>
                <a:cubicBezTo>
                  <a:pt x="4979895" y="3393018"/>
                  <a:pt x="4975729" y="3392185"/>
                  <a:pt x="4972397" y="3392462"/>
                </a:cubicBezTo>
                <a:cubicBezTo>
                  <a:pt x="4967676" y="3392740"/>
                  <a:pt x="4967676" y="3402737"/>
                  <a:pt x="4974896" y="3424951"/>
                </a:cubicBezTo>
                <a:cubicBezTo>
                  <a:pt x="4976840" y="3430227"/>
                  <a:pt x="4978228" y="3435225"/>
                  <a:pt x="4980172" y="3440501"/>
                </a:cubicBezTo>
                <a:cubicBezTo>
                  <a:pt x="4998777" y="3496871"/>
                  <a:pt x="4998777" y="3500203"/>
                  <a:pt x="4981561" y="3494649"/>
                </a:cubicBezTo>
                <a:cubicBezTo>
                  <a:pt x="4980450" y="3494372"/>
                  <a:pt x="4977118" y="3489651"/>
                  <a:pt x="4975451" y="3485763"/>
                </a:cubicBezTo>
                <a:cubicBezTo>
                  <a:pt x="4973230" y="3481043"/>
                  <a:pt x="4969898" y="3472157"/>
                  <a:pt x="4969620" y="3470213"/>
                </a:cubicBezTo>
                <a:cubicBezTo>
                  <a:pt x="4969065" y="3461605"/>
                  <a:pt x="4969620" y="3455774"/>
                  <a:pt x="4969065" y="3447443"/>
                </a:cubicBezTo>
                <a:cubicBezTo>
                  <a:pt x="4968787" y="3441890"/>
                  <a:pt x="4967676" y="3434948"/>
                  <a:pt x="4965733" y="3426895"/>
                </a:cubicBezTo>
                <a:cubicBezTo>
                  <a:pt x="4965177" y="3424118"/>
                  <a:pt x="4961012" y="3415510"/>
                  <a:pt x="4958513" y="3410789"/>
                </a:cubicBezTo>
                <a:cubicBezTo>
                  <a:pt x="4956569" y="3407180"/>
                  <a:pt x="4953515" y="3403014"/>
                  <a:pt x="4952959" y="3403292"/>
                </a:cubicBezTo>
                <a:cubicBezTo>
                  <a:pt x="4946017" y="3408846"/>
                  <a:pt x="4929912" y="3392462"/>
                  <a:pt x="4918805" y="3387742"/>
                </a:cubicBezTo>
                <a:cubicBezTo>
                  <a:pt x="4917694" y="3387186"/>
                  <a:pt x="4918249" y="3391352"/>
                  <a:pt x="4918527" y="3394128"/>
                </a:cubicBezTo>
                <a:cubicBezTo>
                  <a:pt x="4918805" y="3397183"/>
                  <a:pt x="4919082" y="3400515"/>
                  <a:pt x="4920471" y="3404958"/>
                </a:cubicBezTo>
                <a:cubicBezTo>
                  <a:pt x="4932411" y="3442723"/>
                  <a:pt x="4937409" y="3467159"/>
                  <a:pt x="4922692" y="3456052"/>
                </a:cubicBezTo>
                <a:cubicBezTo>
                  <a:pt x="4917971" y="3452442"/>
                  <a:pt x="4914639" y="3454385"/>
                  <a:pt x="4914917" y="3461883"/>
                </a:cubicBezTo>
                <a:cubicBezTo>
                  <a:pt x="4917694" y="3506034"/>
                  <a:pt x="4901866" y="3510199"/>
                  <a:pt x="4884927" y="3511865"/>
                </a:cubicBezTo>
                <a:cubicBezTo>
                  <a:pt x="4882150" y="3512143"/>
                  <a:pt x="4877708" y="3505479"/>
                  <a:pt x="4872709" y="3495205"/>
                </a:cubicBezTo>
                <a:cubicBezTo>
                  <a:pt x="4866045" y="3481598"/>
                  <a:pt x="4860214" y="3461050"/>
                  <a:pt x="4862158" y="3457718"/>
                </a:cubicBezTo>
                <a:cubicBezTo>
                  <a:pt x="4863546" y="3455496"/>
                  <a:pt x="4864101" y="3451609"/>
                  <a:pt x="4866045" y="3450776"/>
                </a:cubicBezTo>
                <a:cubicBezTo>
                  <a:pt x="4867989" y="3450220"/>
                  <a:pt x="4871043" y="3451609"/>
                  <a:pt x="4874376" y="3453830"/>
                </a:cubicBezTo>
                <a:cubicBezTo>
                  <a:pt x="4886871" y="3462716"/>
                  <a:pt x="4887704" y="3446888"/>
                  <a:pt x="4887982" y="3430227"/>
                </a:cubicBezTo>
                <a:cubicBezTo>
                  <a:pt x="4887982" y="3423007"/>
                  <a:pt x="4884372" y="3409401"/>
                  <a:pt x="4875208" y="3389408"/>
                </a:cubicBezTo>
                <a:cubicBezTo>
                  <a:pt x="4870488" y="3379412"/>
                  <a:pt x="4866323" y="3368859"/>
                  <a:pt x="4861880" y="3358585"/>
                </a:cubicBezTo>
                <a:cubicBezTo>
                  <a:pt x="4861880" y="3358585"/>
                  <a:pt x="4861880" y="3358585"/>
                  <a:pt x="4861880" y="3358308"/>
                </a:cubicBezTo>
                <a:cubicBezTo>
                  <a:pt x="4861880" y="3353587"/>
                  <a:pt x="4862435" y="3350533"/>
                  <a:pt x="4861602" y="3344701"/>
                </a:cubicBezTo>
                <a:cubicBezTo>
                  <a:pt x="4861602" y="3344146"/>
                  <a:pt x="4861602" y="3343868"/>
                  <a:pt x="4861324" y="3343313"/>
                </a:cubicBezTo>
                <a:cubicBezTo>
                  <a:pt x="4860769" y="3340814"/>
                  <a:pt x="4860214" y="3337759"/>
                  <a:pt x="4859103" y="3333872"/>
                </a:cubicBezTo>
                <a:cubicBezTo>
                  <a:pt x="4856882" y="3330262"/>
                  <a:pt x="4855216" y="3327763"/>
                  <a:pt x="4853549" y="3325819"/>
                </a:cubicBezTo>
                <a:cubicBezTo>
                  <a:pt x="4852994" y="3324986"/>
                  <a:pt x="4852439" y="3324708"/>
                  <a:pt x="4851883" y="3324153"/>
                </a:cubicBezTo>
                <a:cubicBezTo>
                  <a:pt x="4851050" y="3323320"/>
                  <a:pt x="4850217" y="3322487"/>
                  <a:pt x="4849662" y="3321931"/>
                </a:cubicBezTo>
                <a:cubicBezTo>
                  <a:pt x="4849106" y="3321654"/>
                  <a:pt x="4848551" y="3321376"/>
                  <a:pt x="4847996" y="3321376"/>
                </a:cubicBezTo>
                <a:cubicBezTo>
                  <a:pt x="4847718" y="3321376"/>
                  <a:pt x="4847163" y="3321098"/>
                  <a:pt x="4846885" y="3321098"/>
                </a:cubicBezTo>
                <a:cubicBezTo>
                  <a:pt x="4846330" y="3321098"/>
                  <a:pt x="4845497" y="3321376"/>
                  <a:pt x="4844941" y="3321654"/>
                </a:cubicBezTo>
                <a:cubicBezTo>
                  <a:pt x="4837721" y="3307770"/>
                  <a:pt x="4830502" y="3295274"/>
                  <a:pt x="4826059" y="3293053"/>
                </a:cubicBezTo>
                <a:cubicBezTo>
                  <a:pt x="4808843" y="3284722"/>
                  <a:pt x="4791626" y="3276392"/>
                  <a:pt x="4779686" y="3281112"/>
                </a:cubicBezTo>
                <a:cubicBezTo>
                  <a:pt x="4772744" y="3283889"/>
                  <a:pt x="4764136" y="3282778"/>
                  <a:pt x="4757749" y="3286388"/>
                </a:cubicBezTo>
                <a:cubicBezTo>
                  <a:pt x="4747475" y="3292497"/>
                  <a:pt x="4734702" y="3291942"/>
                  <a:pt x="4716375" y="3278058"/>
                </a:cubicBezTo>
                <a:cubicBezTo>
                  <a:pt x="4702768" y="3267506"/>
                  <a:pt x="4695826" y="3272504"/>
                  <a:pt x="4689162" y="3278058"/>
                </a:cubicBezTo>
                <a:cubicBezTo>
                  <a:pt x="4688607" y="3278613"/>
                  <a:pt x="4685552" y="3274725"/>
                  <a:pt x="4683053" y="3270838"/>
                </a:cubicBezTo>
                <a:cubicBezTo>
                  <a:pt x="4679721" y="3265007"/>
                  <a:pt x="4676389" y="3254455"/>
                  <a:pt x="4678332" y="3252511"/>
                </a:cubicBezTo>
                <a:cubicBezTo>
                  <a:pt x="4683886" y="3246957"/>
                  <a:pt x="4691106" y="3244736"/>
                  <a:pt x="4696937" y="3240015"/>
                </a:cubicBezTo>
                <a:cubicBezTo>
                  <a:pt x="4699436" y="3238072"/>
                  <a:pt x="4700547" y="3232796"/>
                  <a:pt x="4702213" y="3228630"/>
                </a:cubicBezTo>
                <a:cubicBezTo>
                  <a:pt x="4704157" y="3223632"/>
                  <a:pt x="4698881" y="3195031"/>
                  <a:pt x="4694716" y="3186978"/>
                </a:cubicBezTo>
                <a:cubicBezTo>
                  <a:pt x="4687496" y="3173650"/>
                  <a:pt x="4680276" y="3163375"/>
                  <a:pt x="4673057" y="3151435"/>
                </a:cubicBezTo>
                <a:cubicBezTo>
                  <a:pt x="4665837" y="3139495"/>
                  <a:pt x="4656951" y="3116169"/>
                  <a:pt x="4656396" y="3108395"/>
                </a:cubicBezTo>
                <a:cubicBezTo>
                  <a:pt x="4656118" y="3105618"/>
                  <a:pt x="4655563" y="3102008"/>
                  <a:pt x="4655840" y="3099786"/>
                </a:cubicBezTo>
                <a:cubicBezTo>
                  <a:pt x="4656673" y="3091734"/>
                  <a:pt x="4657784" y="3084236"/>
                  <a:pt x="4663893" y="3087290"/>
                </a:cubicBezTo>
                <a:cubicBezTo>
                  <a:pt x="4651953" y="3062577"/>
                  <a:pt x="4648620" y="3047027"/>
                  <a:pt x="4646399" y="3033698"/>
                </a:cubicBezTo>
                <a:cubicBezTo>
                  <a:pt x="4645011" y="3025090"/>
                  <a:pt x="4647510" y="3025645"/>
                  <a:pt x="4652786" y="3035919"/>
                </a:cubicBezTo>
                <a:cubicBezTo>
                  <a:pt x="4657229" y="3044805"/>
                  <a:pt x="4663893" y="3058134"/>
                  <a:pt x="4665837" y="3065076"/>
                </a:cubicBezTo>
                <a:cubicBezTo>
                  <a:pt x="4671668" y="3084514"/>
                  <a:pt x="4672223" y="3094510"/>
                  <a:pt x="4664448" y="3088124"/>
                </a:cubicBezTo>
                <a:cubicBezTo>
                  <a:pt x="4669724" y="3097009"/>
                  <a:pt x="4674723" y="3105618"/>
                  <a:pt x="4679999" y="3114781"/>
                </a:cubicBezTo>
                <a:cubicBezTo>
                  <a:pt x="4697492" y="3143938"/>
                  <a:pt x="4710266" y="3174760"/>
                  <a:pt x="4720818" y="3207527"/>
                </a:cubicBezTo>
                <a:cubicBezTo>
                  <a:pt x="4721651" y="3209748"/>
                  <a:pt x="4726371" y="3218634"/>
                  <a:pt x="4726927" y="3218912"/>
                </a:cubicBezTo>
                <a:cubicBezTo>
                  <a:pt x="4738312" y="3223354"/>
                  <a:pt x="4741921" y="3210581"/>
                  <a:pt x="4749419" y="3206971"/>
                </a:cubicBezTo>
                <a:cubicBezTo>
                  <a:pt x="4751640" y="3205861"/>
                  <a:pt x="4751640" y="3201418"/>
                  <a:pt x="4748031" y="3191143"/>
                </a:cubicBezTo>
                <a:cubicBezTo>
                  <a:pt x="4744143" y="3180869"/>
                  <a:pt x="4739700" y="3173927"/>
                  <a:pt x="4734979" y="3169206"/>
                </a:cubicBezTo>
                <a:cubicBezTo>
                  <a:pt x="4733313" y="3167540"/>
                  <a:pt x="4730537" y="3163931"/>
                  <a:pt x="4728593" y="3159766"/>
                </a:cubicBezTo>
                <a:cubicBezTo>
                  <a:pt x="4722761" y="3147548"/>
                  <a:pt x="4720818" y="3139772"/>
                  <a:pt x="4722761" y="3137829"/>
                </a:cubicBezTo>
                <a:cubicBezTo>
                  <a:pt x="4726927" y="3133941"/>
                  <a:pt x="4729981" y="3127554"/>
                  <a:pt x="4735535" y="3127277"/>
                </a:cubicBezTo>
                <a:cubicBezTo>
                  <a:pt x="4751363" y="3125888"/>
                  <a:pt x="4764136" y="3117835"/>
                  <a:pt x="4771356" y="3098120"/>
                </a:cubicBezTo>
                <a:cubicBezTo>
                  <a:pt x="4773300" y="3092566"/>
                  <a:pt x="4778020" y="3092289"/>
                  <a:pt x="4782463" y="3092011"/>
                </a:cubicBezTo>
                <a:cubicBezTo>
                  <a:pt x="4790238" y="3091456"/>
                  <a:pt x="4800790" y="3096732"/>
                  <a:pt x="4806899" y="3092289"/>
                </a:cubicBezTo>
                <a:cubicBezTo>
                  <a:pt x="4815229" y="3086458"/>
                  <a:pt x="4830224" y="3098398"/>
                  <a:pt x="4849940" y="3122279"/>
                </a:cubicBezTo>
                <a:cubicBezTo>
                  <a:pt x="4858825" y="3133108"/>
                  <a:pt x="4864657" y="3135607"/>
                  <a:pt x="4864934" y="3125888"/>
                </a:cubicBezTo>
                <a:cubicBezTo>
                  <a:pt x="4865212" y="3114226"/>
                  <a:pt x="4867989" y="3107284"/>
                  <a:pt x="4875764" y="3111449"/>
                </a:cubicBezTo>
                <a:cubicBezTo>
                  <a:pt x="4878818" y="3113115"/>
                  <a:pt x="4882150" y="3115059"/>
                  <a:pt x="4882984" y="3112004"/>
                </a:cubicBezTo>
                <a:cubicBezTo>
                  <a:pt x="4887982" y="3094788"/>
                  <a:pt x="4894924" y="3082570"/>
                  <a:pt x="4908253" y="3083125"/>
                </a:cubicBezTo>
                <a:cubicBezTo>
                  <a:pt x="4921303" y="3083681"/>
                  <a:pt x="4930189" y="3074795"/>
                  <a:pt x="4940186" y="3068408"/>
                </a:cubicBezTo>
                <a:cubicBezTo>
                  <a:pt x="4947406" y="3063688"/>
                  <a:pt x="4953792" y="3057301"/>
                  <a:pt x="4959624" y="3049526"/>
                </a:cubicBezTo>
                <a:cubicBezTo>
                  <a:pt x="4961845" y="3046749"/>
                  <a:pt x="4961845" y="3039252"/>
                  <a:pt x="4961012" y="3030644"/>
                </a:cubicBezTo>
                <a:cubicBezTo>
                  <a:pt x="4959624" y="3017870"/>
                  <a:pt x="4962678" y="3014816"/>
                  <a:pt x="4969065" y="3018703"/>
                </a:cubicBezTo>
                <a:cubicBezTo>
                  <a:pt x="4972119" y="3020647"/>
                  <a:pt x="4976562" y="3025368"/>
                  <a:pt x="4977673" y="3022869"/>
                </a:cubicBezTo>
                <a:cubicBezTo>
                  <a:pt x="4989613" y="2998432"/>
                  <a:pt x="5007107" y="2985104"/>
                  <a:pt x="5011828" y="2945673"/>
                </a:cubicBezTo>
                <a:cubicBezTo>
                  <a:pt x="5012661" y="2939564"/>
                  <a:pt x="5008773" y="2925402"/>
                  <a:pt x="5002942" y="2909852"/>
                </a:cubicBezTo>
                <a:cubicBezTo>
                  <a:pt x="5000165" y="2902632"/>
                  <a:pt x="4993501" y="2890970"/>
                  <a:pt x="4988780" y="2882639"/>
                </a:cubicBezTo>
                <a:cubicBezTo>
                  <a:pt x="4986559" y="2879029"/>
                  <a:pt x="4984060" y="2876808"/>
                  <a:pt x="4983227" y="2876808"/>
                </a:cubicBezTo>
                <a:cubicBezTo>
                  <a:pt x="4971009" y="2877919"/>
                  <a:pt x="4958790" y="2879029"/>
                  <a:pt x="4946850" y="2881251"/>
                </a:cubicBezTo>
                <a:cubicBezTo>
                  <a:pt x="4939075" y="2882639"/>
                  <a:pt x="4940741" y="2902355"/>
                  <a:pt x="4947128" y="2930956"/>
                </a:cubicBezTo>
                <a:cubicBezTo>
                  <a:pt x="4951016" y="2948450"/>
                  <a:pt x="4943518" y="2942063"/>
                  <a:pt x="4930467" y="2918738"/>
                </a:cubicBezTo>
                <a:cubicBezTo>
                  <a:pt x="4927690" y="2914018"/>
                  <a:pt x="4925191" y="2909574"/>
                  <a:pt x="4922414" y="2904299"/>
                </a:cubicBezTo>
                <a:cubicBezTo>
                  <a:pt x="4916583" y="2893191"/>
                  <a:pt x="4911029" y="2880418"/>
                  <a:pt x="4910196" y="2874587"/>
                </a:cubicBezTo>
                <a:cubicBezTo>
                  <a:pt x="4905198" y="2835989"/>
                  <a:pt x="4909086" y="2814607"/>
                  <a:pt x="4920748" y="2809054"/>
                </a:cubicBezTo>
                <a:cubicBezTo>
                  <a:pt x="4929356" y="2804889"/>
                  <a:pt x="4939631" y="2804889"/>
                  <a:pt x="4948239" y="2800446"/>
                </a:cubicBezTo>
                <a:cubicBezTo>
                  <a:pt x="4952959" y="2797947"/>
                  <a:pt x="4954903" y="2789894"/>
                  <a:pt x="4949627" y="2767957"/>
                </a:cubicBezTo>
                <a:cubicBezTo>
                  <a:pt x="4947128" y="2757127"/>
                  <a:pt x="4944074" y="2749908"/>
                  <a:pt x="4937687" y="2742133"/>
                </a:cubicBezTo>
                <a:cubicBezTo>
                  <a:pt x="4916861" y="2716586"/>
                  <a:pt x="4916861" y="2716586"/>
                  <a:pt x="4905476" y="2685763"/>
                </a:cubicBezTo>
                <a:cubicBezTo>
                  <a:pt x="4903532" y="2680487"/>
                  <a:pt x="4901588" y="2675211"/>
                  <a:pt x="4899922" y="2670213"/>
                </a:cubicBezTo>
                <a:cubicBezTo>
                  <a:pt x="4886316" y="2629394"/>
                  <a:pt x="4867711" y="2594406"/>
                  <a:pt x="4848273" y="2559141"/>
                </a:cubicBezTo>
                <a:cubicBezTo>
                  <a:pt x="4842164" y="2547756"/>
                  <a:pt x="4833001" y="2521654"/>
                  <a:pt x="4833279" y="2516378"/>
                </a:cubicBezTo>
                <a:cubicBezTo>
                  <a:pt x="4833556" y="2511935"/>
                  <a:pt x="4834667" y="2509713"/>
                  <a:pt x="4835778" y="2506659"/>
                </a:cubicBezTo>
                <a:cubicBezTo>
                  <a:pt x="4836889" y="2503604"/>
                  <a:pt x="4840498" y="2506659"/>
                  <a:pt x="4846607" y="2517766"/>
                </a:cubicBezTo>
                <a:cubicBezTo>
                  <a:pt x="4851328" y="2526652"/>
                  <a:pt x="4857715" y="2538870"/>
                  <a:pt x="4860769" y="2547478"/>
                </a:cubicBezTo>
                <a:cubicBezTo>
                  <a:pt x="4866600" y="2563306"/>
                  <a:pt x="4871043" y="2577467"/>
                  <a:pt x="4875764" y="2592462"/>
                </a:cubicBezTo>
                <a:cubicBezTo>
                  <a:pt x="4879374" y="2603570"/>
                  <a:pt x="4884094" y="2614121"/>
                  <a:pt x="4890203" y="2624396"/>
                </a:cubicBezTo>
                <a:cubicBezTo>
                  <a:pt x="4897979" y="2638002"/>
                  <a:pt x="4906309" y="2647443"/>
                  <a:pt x="4907697" y="2644111"/>
                </a:cubicBezTo>
                <a:cubicBezTo>
                  <a:pt x="4908808" y="2641334"/>
                  <a:pt x="4909086" y="2637447"/>
                  <a:pt x="4909641" y="2633559"/>
                </a:cubicBezTo>
                <a:cubicBezTo>
                  <a:pt x="4910752" y="2626062"/>
                  <a:pt x="4915472" y="2626340"/>
                  <a:pt x="4921859" y="2630505"/>
                </a:cubicBezTo>
                <a:cubicBezTo>
                  <a:pt x="4931300" y="2636336"/>
                  <a:pt x="4940741" y="2642723"/>
                  <a:pt x="4949905" y="2647999"/>
                </a:cubicBezTo>
                <a:cubicBezTo>
                  <a:pt x="4956292" y="2651886"/>
                  <a:pt x="4964622" y="2661327"/>
                  <a:pt x="4976007" y="2682153"/>
                </a:cubicBezTo>
                <a:cubicBezTo>
                  <a:pt x="4984615" y="2697981"/>
                  <a:pt x="4990169" y="2714642"/>
                  <a:pt x="4996277" y="2730748"/>
                </a:cubicBezTo>
                <a:cubicBezTo>
                  <a:pt x="5003219" y="2749352"/>
                  <a:pt x="5012661" y="2764625"/>
                  <a:pt x="5014327" y="2760460"/>
                </a:cubicBezTo>
                <a:cubicBezTo>
                  <a:pt x="5015993" y="2756850"/>
                  <a:pt x="5018214" y="2753795"/>
                  <a:pt x="5017937" y="2746020"/>
                </a:cubicBezTo>
                <a:cubicBezTo>
                  <a:pt x="5017382" y="2734635"/>
                  <a:pt x="5019325" y="2729915"/>
                  <a:pt x="5028211" y="2739356"/>
                </a:cubicBezTo>
                <a:cubicBezTo>
                  <a:pt x="5036819" y="2748519"/>
                  <a:pt x="5042650" y="2751852"/>
                  <a:pt x="5041540" y="2739356"/>
                </a:cubicBezTo>
                <a:cubicBezTo>
                  <a:pt x="5040429" y="2726860"/>
                  <a:pt x="5043206" y="2724083"/>
                  <a:pt x="5054313" y="2739356"/>
                </a:cubicBezTo>
                <a:cubicBezTo>
                  <a:pt x="5066809" y="2756572"/>
                  <a:pt x="5074861" y="2762959"/>
                  <a:pt x="5079860" y="2760182"/>
                </a:cubicBezTo>
                <a:cubicBezTo>
                  <a:pt x="5084580" y="2757683"/>
                  <a:pt x="5089579" y="2756017"/>
                  <a:pt x="5095965" y="2757127"/>
                </a:cubicBezTo>
                <a:cubicBezTo>
                  <a:pt x="5102352" y="2757960"/>
                  <a:pt x="5103740" y="2749075"/>
                  <a:pt x="5103185" y="2736024"/>
                </a:cubicBezTo>
                <a:cubicBezTo>
                  <a:pt x="5102907" y="2725749"/>
                  <a:pt x="5107350" y="2725194"/>
                  <a:pt x="5114848" y="2731303"/>
                </a:cubicBezTo>
                <a:cubicBezTo>
                  <a:pt x="5123733" y="2738800"/>
                  <a:pt x="5132064" y="2744632"/>
                  <a:pt x="5135118" y="2738523"/>
                </a:cubicBezTo>
                <a:cubicBezTo>
                  <a:pt x="5140672" y="2727693"/>
                  <a:pt x="5150113" y="2725472"/>
                  <a:pt x="5159832" y="2723806"/>
                </a:cubicBezTo>
                <a:cubicBezTo>
                  <a:pt x="5165385" y="2722973"/>
                  <a:pt x="5168718" y="2717697"/>
                  <a:pt x="5167329" y="2703257"/>
                </a:cubicBezTo>
                <a:cubicBezTo>
                  <a:pt x="5165108" y="2678544"/>
                  <a:pt x="5173161" y="2677155"/>
                  <a:pt x="5192598" y="2700758"/>
                </a:cubicBezTo>
                <a:cubicBezTo>
                  <a:pt x="5205649" y="2716586"/>
                  <a:pt x="5206205" y="2706034"/>
                  <a:pt x="5203150" y="2688262"/>
                </a:cubicBezTo>
                <a:cubicBezTo>
                  <a:pt x="5201206" y="2676322"/>
                  <a:pt x="5205927" y="2680210"/>
                  <a:pt x="5212314" y="2687429"/>
                </a:cubicBezTo>
                <a:cubicBezTo>
                  <a:pt x="5222866" y="2699092"/>
                  <a:pt x="5233695" y="2711865"/>
                  <a:pt x="5243692" y="2722417"/>
                </a:cubicBezTo>
                <a:cubicBezTo>
                  <a:pt x="5252022" y="2731025"/>
                  <a:pt x="5248690" y="2712421"/>
                  <a:pt x="5237027" y="2681876"/>
                </a:cubicBezTo>
                <a:cubicBezTo>
                  <a:pt x="5233417" y="2671879"/>
                  <a:pt x="5229252" y="2660494"/>
                  <a:pt x="5228141" y="2654385"/>
                </a:cubicBezTo>
                <a:cubicBezTo>
                  <a:pt x="5226198" y="2644111"/>
                  <a:pt x="5226753" y="2637724"/>
                  <a:pt x="5225643" y="2628839"/>
                </a:cubicBezTo>
                <a:cubicBezTo>
                  <a:pt x="5222866" y="2604680"/>
                  <a:pt x="5211758" y="2578578"/>
                  <a:pt x="5192043" y="2549699"/>
                </a:cubicBezTo>
                <a:cubicBezTo>
                  <a:pt x="5183712" y="2537204"/>
                  <a:pt x="5179825" y="2536093"/>
                  <a:pt x="5181491" y="2546090"/>
                </a:cubicBezTo>
                <a:cubicBezTo>
                  <a:pt x="5183157" y="2556086"/>
                  <a:pt x="5185656" y="2567471"/>
                  <a:pt x="5186212" y="2575524"/>
                </a:cubicBezTo>
                <a:cubicBezTo>
                  <a:pt x="5187045" y="2587186"/>
                  <a:pt x="5178992" y="2584132"/>
                  <a:pt x="5171495" y="2572192"/>
                </a:cubicBezTo>
                <a:cubicBezTo>
                  <a:pt x="5162609" y="2557475"/>
                  <a:pt x="5155944" y="2541091"/>
                  <a:pt x="5149280" y="2524708"/>
                </a:cubicBezTo>
                <a:cubicBezTo>
                  <a:pt x="5144837" y="2513601"/>
                  <a:pt x="5138173" y="2501660"/>
                  <a:pt x="5135951" y="2502216"/>
                </a:cubicBezTo>
                <a:cubicBezTo>
                  <a:pt x="5124566" y="2505270"/>
                  <a:pt x="5114570" y="2510824"/>
                  <a:pt x="5103463" y="2514989"/>
                </a:cubicBezTo>
                <a:cubicBezTo>
                  <a:pt x="5097631" y="2517211"/>
                  <a:pt x="5091800" y="2520265"/>
                  <a:pt x="5084580" y="2519154"/>
                </a:cubicBezTo>
                <a:cubicBezTo>
                  <a:pt x="5081248" y="2518599"/>
                  <a:pt x="5074584" y="2512490"/>
                  <a:pt x="5067919" y="2503327"/>
                </a:cubicBezTo>
                <a:cubicBezTo>
                  <a:pt x="5055701" y="2486666"/>
                  <a:pt x="5043761" y="2469727"/>
                  <a:pt x="5038763" y="2472782"/>
                </a:cubicBezTo>
                <a:cubicBezTo>
                  <a:pt x="5032932" y="2476392"/>
                  <a:pt x="5020714" y="2462230"/>
                  <a:pt x="5007663" y="2446957"/>
                </a:cubicBezTo>
                <a:cubicBezTo>
                  <a:pt x="5003775" y="2442237"/>
                  <a:pt x="5000165" y="2440571"/>
                  <a:pt x="4999332" y="2443070"/>
                </a:cubicBezTo>
                <a:cubicBezTo>
                  <a:pt x="4996277" y="2453344"/>
                  <a:pt x="4992668" y="2463340"/>
                  <a:pt x="4992112" y="2478891"/>
                </a:cubicBezTo>
                <a:cubicBezTo>
                  <a:pt x="4991557" y="2492775"/>
                  <a:pt x="4986281" y="2495551"/>
                  <a:pt x="4982671" y="2503049"/>
                </a:cubicBezTo>
                <a:cubicBezTo>
                  <a:pt x="4979617" y="2509713"/>
                  <a:pt x="4972119" y="2503604"/>
                  <a:pt x="4960457" y="2489443"/>
                </a:cubicBezTo>
                <a:cubicBezTo>
                  <a:pt x="4941019" y="2465840"/>
                  <a:pt x="4926024" y="2455010"/>
                  <a:pt x="4911863" y="2445569"/>
                </a:cubicBezTo>
                <a:cubicBezTo>
                  <a:pt x="4905753" y="2441404"/>
                  <a:pt x="4908530" y="2458342"/>
                  <a:pt x="4897979" y="2443903"/>
                </a:cubicBezTo>
                <a:cubicBezTo>
                  <a:pt x="4896868" y="2442514"/>
                  <a:pt x="4893535" y="2435295"/>
                  <a:pt x="4893258" y="2434462"/>
                </a:cubicBezTo>
                <a:cubicBezTo>
                  <a:pt x="4890759" y="2417523"/>
                  <a:pt x="4902144" y="2429463"/>
                  <a:pt x="4901866" y="2416690"/>
                </a:cubicBezTo>
                <a:cubicBezTo>
                  <a:pt x="4901311" y="2402806"/>
                  <a:pt x="4911585" y="2413635"/>
                  <a:pt x="4919915" y="2419467"/>
                </a:cubicBezTo>
                <a:cubicBezTo>
                  <a:pt x="4924636" y="2422799"/>
                  <a:pt x="4929912" y="2425576"/>
                  <a:pt x="4929912" y="2419467"/>
                </a:cubicBezTo>
                <a:cubicBezTo>
                  <a:pt x="4930467" y="2396419"/>
                  <a:pt x="4937687" y="2387533"/>
                  <a:pt x="4946295" y="2380869"/>
                </a:cubicBezTo>
                <a:cubicBezTo>
                  <a:pt x="4948239" y="2379481"/>
                  <a:pt x="4948239" y="2375038"/>
                  <a:pt x="4944629" y="2364486"/>
                </a:cubicBezTo>
                <a:cubicBezTo>
                  <a:pt x="4942963" y="2363098"/>
                  <a:pt x="4940741" y="2360321"/>
                  <a:pt x="4939908" y="2360321"/>
                </a:cubicBezTo>
                <a:cubicBezTo>
                  <a:pt x="4931022" y="2361154"/>
                  <a:pt x="4921859" y="2361154"/>
                  <a:pt x="4914084" y="2364208"/>
                </a:cubicBezTo>
                <a:cubicBezTo>
                  <a:pt x="4906309" y="2367263"/>
                  <a:pt x="4901588" y="2377537"/>
                  <a:pt x="4892425" y="2377259"/>
                </a:cubicBezTo>
                <a:cubicBezTo>
                  <a:pt x="4883261" y="2376982"/>
                  <a:pt x="4869655" y="2366707"/>
                  <a:pt x="4858825" y="2362820"/>
                </a:cubicBezTo>
                <a:cubicBezTo>
                  <a:pt x="4845219" y="2357822"/>
                  <a:pt x="4836889" y="2364764"/>
                  <a:pt x="4834389" y="2384201"/>
                </a:cubicBezTo>
                <a:cubicBezTo>
                  <a:pt x="4833001" y="2395864"/>
                  <a:pt x="4828003" y="2400029"/>
                  <a:pt x="4818006" y="2393087"/>
                </a:cubicBezTo>
                <a:cubicBezTo>
                  <a:pt x="4804677" y="2383924"/>
                  <a:pt x="4799124" y="2391699"/>
                  <a:pt x="4793848" y="2400029"/>
                </a:cubicBezTo>
                <a:cubicBezTo>
                  <a:pt x="4791071" y="2404472"/>
                  <a:pt x="4785518" y="2402251"/>
                  <a:pt x="4776632" y="2391143"/>
                </a:cubicBezTo>
                <a:cubicBezTo>
                  <a:pt x="4763025" y="2373927"/>
                  <a:pt x="4753306" y="2366707"/>
                  <a:pt x="4746642" y="2367263"/>
                </a:cubicBezTo>
                <a:cubicBezTo>
                  <a:pt x="4736645" y="2368096"/>
                  <a:pt x="4726649" y="2368651"/>
                  <a:pt x="4717208" y="2370317"/>
                </a:cubicBezTo>
                <a:cubicBezTo>
                  <a:pt x="4715264" y="2370595"/>
                  <a:pt x="4714709" y="2374760"/>
                  <a:pt x="4714431" y="2378925"/>
                </a:cubicBezTo>
                <a:cubicBezTo>
                  <a:pt x="4713876" y="2391699"/>
                  <a:pt x="4726371" y="2428908"/>
                  <a:pt x="4716097" y="2423354"/>
                </a:cubicBezTo>
                <a:cubicBezTo>
                  <a:pt x="4708600" y="2419189"/>
                  <a:pt x="4704712" y="2423354"/>
                  <a:pt x="4700825" y="2427242"/>
                </a:cubicBezTo>
                <a:cubicBezTo>
                  <a:pt x="4700547" y="2427520"/>
                  <a:pt x="4695826" y="2418911"/>
                  <a:pt x="4695549" y="2417801"/>
                </a:cubicBezTo>
                <a:cubicBezTo>
                  <a:pt x="4694438" y="2413913"/>
                  <a:pt x="4694438" y="2411414"/>
                  <a:pt x="4694160" y="2409193"/>
                </a:cubicBezTo>
                <a:cubicBezTo>
                  <a:pt x="4693883" y="2406416"/>
                  <a:pt x="4694716" y="2405305"/>
                  <a:pt x="4693883" y="2401695"/>
                </a:cubicBezTo>
                <a:cubicBezTo>
                  <a:pt x="4693050" y="2398363"/>
                  <a:pt x="4691106" y="2392532"/>
                  <a:pt x="4689162" y="2387533"/>
                </a:cubicBezTo>
                <a:cubicBezTo>
                  <a:pt x="4684164" y="2375871"/>
                  <a:pt x="4678332" y="2365874"/>
                  <a:pt x="4676389" y="2366985"/>
                </a:cubicBezTo>
                <a:cubicBezTo>
                  <a:pt x="4671946" y="2369484"/>
                  <a:pt x="4668058" y="2373649"/>
                  <a:pt x="4665281" y="2380314"/>
                </a:cubicBezTo>
                <a:cubicBezTo>
                  <a:pt x="4661949" y="2388367"/>
                  <a:pt x="4656396" y="2390588"/>
                  <a:pt x="4650009" y="2391699"/>
                </a:cubicBezTo>
                <a:cubicBezTo>
                  <a:pt x="4638346" y="2393365"/>
                  <a:pt x="4629738" y="2402528"/>
                  <a:pt x="4619742" y="2408082"/>
                </a:cubicBezTo>
                <a:cubicBezTo>
                  <a:pt x="4617520" y="2409193"/>
                  <a:pt x="4617520" y="2415024"/>
                  <a:pt x="4622518" y="2425020"/>
                </a:cubicBezTo>
                <a:cubicBezTo>
                  <a:pt x="4626128" y="2432518"/>
                  <a:pt x="4630571" y="2436128"/>
                  <a:pt x="4635014" y="2442792"/>
                </a:cubicBezTo>
                <a:cubicBezTo>
                  <a:pt x="4640568" y="2451122"/>
                  <a:pt x="4645844" y="2463063"/>
                  <a:pt x="4645566" y="2467506"/>
                </a:cubicBezTo>
                <a:cubicBezTo>
                  <a:pt x="4644733" y="2480279"/>
                  <a:pt x="4637513" y="2480279"/>
                  <a:pt x="4640290" y="2499994"/>
                </a:cubicBezTo>
                <a:cubicBezTo>
                  <a:pt x="4642234" y="2514156"/>
                  <a:pt x="4628628" y="2494163"/>
                  <a:pt x="4627239" y="2499994"/>
                </a:cubicBezTo>
                <a:cubicBezTo>
                  <a:pt x="4620019" y="2524430"/>
                  <a:pt x="4602525" y="2526652"/>
                  <a:pt x="4589752" y="2539147"/>
                </a:cubicBezTo>
                <a:cubicBezTo>
                  <a:pt x="4585587" y="2543313"/>
                  <a:pt x="4593084" y="2564694"/>
                  <a:pt x="4611689" y="2601348"/>
                </a:cubicBezTo>
                <a:cubicBezTo>
                  <a:pt x="4614466" y="2606624"/>
                  <a:pt x="4617242" y="2611067"/>
                  <a:pt x="4619742" y="2616065"/>
                </a:cubicBezTo>
                <a:cubicBezTo>
                  <a:pt x="4625295" y="2628561"/>
                  <a:pt x="4628350" y="2638280"/>
                  <a:pt x="4627794" y="2642167"/>
                </a:cubicBezTo>
                <a:cubicBezTo>
                  <a:pt x="4627239" y="2648276"/>
                  <a:pt x="4624740" y="2651608"/>
                  <a:pt x="4617242" y="2640501"/>
                </a:cubicBezTo>
                <a:cubicBezTo>
                  <a:pt x="4614188" y="2635781"/>
                  <a:pt x="4608079" y="2620508"/>
                  <a:pt x="4603636" y="2609956"/>
                </a:cubicBezTo>
                <a:cubicBezTo>
                  <a:pt x="4592807" y="2585798"/>
                  <a:pt x="4592251" y="2584687"/>
                  <a:pt x="4588641" y="2588853"/>
                </a:cubicBezTo>
                <a:cubicBezTo>
                  <a:pt x="4586420" y="2591629"/>
                  <a:pt x="4586142" y="2599127"/>
                  <a:pt x="4582255" y="2597183"/>
                </a:cubicBezTo>
                <a:cubicBezTo>
                  <a:pt x="4569481" y="2591629"/>
                  <a:pt x="4560596" y="2594684"/>
                  <a:pt x="4560873" y="2618009"/>
                </a:cubicBezTo>
                <a:cubicBezTo>
                  <a:pt x="4560873" y="2626062"/>
                  <a:pt x="4555875" y="2621619"/>
                  <a:pt x="4552265" y="2621063"/>
                </a:cubicBezTo>
                <a:cubicBezTo>
                  <a:pt x="4542268" y="2619397"/>
                  <a:pt x="4532827" y="2618009"/>
                  <a:pt x="4523664" y="2618287"/>
                </a:cubicBezTo>
                <a:cubicBezTo>
                  <a:pt x="4514500" y="2618564"/>
                  <a:pt x="4507558" y="2623563"/>
                  <a:pt x="4497562" y="2621341"/>
                </a:cubicBezTo>
                <a:cubicBezTo>
                  <a:pt x="4453133" y="2611345"/>
                  <a:pt x="4422310" y="2632449"/>
                  <a:pt x="4390099" y="2650498"/>
                </a:cubicBezTo>
                <a:cubicBezTo>
                  <a:pt x="4385378" y="2652997"/>
                  <a:pt x="4380380" y="2654385"/>
                  <a:pt x="4374827" y="2654663"/>
                </a:cubicBezTo>
                <a:cubicBezTo>
                  <a:pt x="4370384" y="2654941"/>
                  <a:pt x="4363997" y="2650498"/>
                  <a:pt x="4353167" y="2632726"/>
                </a:cubicBezTo>
                <a:cubicBezTo>
                  <a:pt x="4348447" y="2624951"/>
                  <a:pt x="4343171" y="2618009"/>
                  <a:pt x="4340672" y="2617176"/>
                </a:cubicBezTo>
                <a:cubicBezTo>
                  <a:pt x="4325955" y="2611622"/>
                  <a:pt x="4311238" y="2606624"/>
                  <a:pt x="4298187" y="2605236"/>
                </a:cubicBezTo>
                <a:cubicBezTo>
                  <a:pt x="4295132" y="2604958"/>
                  <a:pt x="4297076" y="2617731"/>
                  <a:pt x="4299020" y="2628006"/>
                </a:cubicBezTo>
                <a:cubicBezTo>
                  <a:pt x="4300964" y="2638835"/>
                  <a:pt x="4305406" y="2654385"/>
                  <a:pt x="4302630" y="2656051"/>
                </a:cubicBezTo>
                <a:cubicBezTo>
                  <a:pt x="4297076" y="2658828"/>
                  <a:pt x="4290967" y="2660772"/>
                  <a:pt x="4283747" y="2659383"/>
                </a:cubicBezTo>
                <a:cubicBezTo>
                  <a:pt x="4280137" y="2658550"/>
                  <a:pt x="4274028" y="2652441"/>
                  <a:pt x="4267364" y="2643000"/>
                </a:cubicBezTo>
                <a:cubicBezTo>
                  <a:pt x="4248482" y="2616065"/>
                  <a:pt x="4240984" y="2613566"/>
                  <a:pt x="4251814" y="2654108"/>
                </a:cubicBezTo>
                <a:cubicBezTo>
                  <a:pt x="4255424" y="2667992"/>
                  <a:pt x="4250148" y="2665770"/>
                  <a:pt x="4242928" y="2654663"/>
                </a:cubicBezTo>
                <a:cubicBezTo>
                  <a:pt x="4238207" y="2647721"/>
                  <a:pt x="4232654" y="2637447"/>
                  <a:pt x="4228211" y="2631338"/>
                </a:cubicBezTo>
                <a:cubicBezTo>
                  <a:pt x="4224046" y="2625506"/>
                  <a:pt x="4219048" y="2619675"/>
                  <a:pt x="4217659" y="2620786"/>
                </a:cubicBezTo>
                <a:cubicBezTo>
                  <a:pt x="4206274" y="2628839"/>
                  <a:pt x="4194889" y="2636058"/>
                  <a:pt x="4183226" y="2643556"/>
                </a:cubicBezTo>
                <a:cubicBezTo>
                  <a:pt x="4180172" y="2645499"/>
                  <a:pt x="4186836" y="2663549"/>
                  <a:pt x="4191834" y="2679377"/>
                </a:cubicBezTo>
                <a:cubicBezTo>
                  <a:pt x="4198221" y="2698814"/>
                  <a:pt x="4196000" y="2704090"/>
                  <a:pt x="4188225" y="2689928"/>
                </a:cubicBezTo>
                <a:cubicBezTo>
                  <a:pt x="4170731" y="2658273"/>
                  <a:pt x="4160179" y="2646610"/>
                  <a:pt x="4153792" y="2649109"/>
                </a:cubicBezTo>
                <a:cubicBezTo>
                  <a:pt x="4129356" y="2658273"/>
                  <a:pt x="4104642" y="2667436"/>
                  <a:pt x="4080207" y="2676600"/>
                </a:cubicBezTo>
                <a:cubicBezTo>
                  <a:pt x="4075208" y="2694094"/>
                  <a:pt x="4064934" y="2698814"/>
                  <a:pt x="4054382" y="2703257"/>
                </a:cubicBezTo>
                <a:cubicBezTo>
                  <a:pt x="4052439" y="2704090"/>
                  <a:pt x="4050495" y="2705479"/>
                  <a:pt x="4050772" y="2710755"/>
                </a:cubicBezTo>
                <a:cubicBezTo>
                  <a:pt x="4052716" y="2753240"/>
                  <a:pt x="4033556" y="2749075"/>
                  <a:pt x="4022449" y="2762403"/>
                </a:cubicBezTo>
                <a:cubicBezTo>
                  <a:pt x="4016340" y="2769623"/>
                  <a:pt x="4007732" y="2770456"/>
                  <a:pt x="4001900" y="2777953"/>
                </a:cubicBezTo>
                <a:cubicBezTo>
                  <a:pt x="3996902" y="2784618"/>
                  <a:pt x="3994125" y="2796558"/>
                  <a:pt x="3990515" y="2806277"/>
                </a:cubicBezTo>
                <a:cubicBezTo>
                  <a:pt x="3996347" y="2844042"/>
                  <a:pt x="3985795" y="2846263"/>
                  <a:pt x="3972744" y="2842376"/>
                </a:cubicBezTo>
                <a:cubicBezTo>
                  <a:pt x="3970245" y="2841543"/>
                  <a:pt x="3968301" y="2842931"/>
                  <a:pt x="3968023" y="2847096"/>
                </a:cubicBezTo>
                <a:cubicBezTo>
                  <a:pt x="3967746" y="2851817"/>
                  <a:pt x="3971633" y="2862924"/>
                  <a:pt x="3976631" y="2873754"/>
                </a:cubicBezTo>
                <a:cubicBezTo>
                  <a:pt x="3978853" y="2878752"/>
                  <a:pt x="3982185" y="2885694"/>
                  <a:pt x="3983851" y="2887360"/>
                </a:cubicBezTo>
                <a:cubicBezTo>
                  <a:pt x="3987739" y="2892081"/>
                  <a:pt x="3991904" y="2896523"/>
                  <a:pt x="3994125" y="2896801"/>
                </a:cubicBezTo>
                <a:cubicBezTo>
                  <a:pt x="4011342" y="2899856"/>
                  <a:pt x="4028280" y="2902355"/>
                  <a:pt x="4044941" y="2904299"/>
                </a:cubicBezTo>
                <a:cubicBezTo>
                  <a:pt x="4049662" y="2904854"/>
                  <a:pt x="4054660" y="2905965"/>
                  <a:pt x="4057992" y="2903188"/>
                </a:cubicBezTo>
                <a:cubicBezTo>
                  <a:pt x="4076597" y="2887638"/>
                  <a:pt x="4100755" y="2885694"/>
                  <a:pt x="4117138" y="2865423"/>
                </a:cubicBezTo>
                <a:cubicBezTo>
                  <a:pt x="4118527" y="2863479"/>
                  <a:pt x="4119915" y="2861536"/>
                  <a:pt x="4122137" y="2860980"/>
                </a:cubicBezTo>
                <a:cubicBezTo>
                  <a:pt x="4143795" y="2855426"/>
                  <a:pt x="4164900" y="2848484"/>
                  <a:pt x="4187669" y="2845986"/>
                </a:cubicBezTo>
                <a:cubicBezTo>
                  <a:pt x="4196555" y="2845152"/>
                  <a:pt x="4203775" y="2840710"/>
                  <a:pt x="4205163" y="2823771"/>
                </a:cubicBezTo>
                <a:cubicBezTo>
                  <a:pt x="4206274" y="2811831"/>
                  <a:pt x="4214327" y="2819606"/>
                  <a:pt x="4226822" y="2837377"/>
                </a:cubicBezTo>
                <a:cubicBezTo>
                  <a:pt x="4236264" y="2851261"/>
                  <a:pt x="4243483" y="2857926"/>
                  <a:pt x="4247371" y="2855982"/>
                </a:cubicBezTo>
                <a:cubicBezTo>
                  <a:pt x="4259589" y="2849595"/>
                  <a:pt x="4280693" y="2864313"/>
                  <a:pt x="4282914" y="2835156"/>
                </a:cubicBezTo>
                <a:cubicBezTo>
                  <a:pt x="4291522" y="2830991"/>
                  <a:pt x="4300130" y="2827381"/>
                  <a:pt x="4314292" y="2836822"/>
                </a:cubicBezTo>
                <a:cubicBezTo>
                  <a:pt x="4321234" y="2841543"/>
                  <a:pt x="4319846" y="2829325"/>
                  <a:pt x="4313459" y="2807665"/>
                </a:cubicBezTo>
                <a:cubicBezTo>
                  <a:pt x="4306517" y="2785451"/>
                  <a:pt x="4307072" y="2776565"/>
                  <a:pt x="4310127" y="2773233"/>
                </a:cubicBezTo>
                <a:cubicBezTo>
                  <a:pt x="4314848" y="2768235"/>
                  <a:pt x="4321790" y="2768790"/>
                  <a:pt x="4340394" y="2801279"/>
                </a:cubicBezTo>
                <a:cubicBezTo>
                  <a:pt x="4351224" y="2820439"/>
                  <a:pt x="4358999" y="2828492"/>
                  <a:pt x="4362886" y="2826548"/>
                </a:cubicBezTo>
                <a:cubicBezTo>
                  <a:pt x="4365663" y="2825159"/>
                  <a:pt x="4368440" y="2823216"/>
                  <a:pt x="4371217" y="2821827"/>
                </a:cubicBezTo>
                <a:cubicBezTo>
                  <a:pt x="4375382" y="2819606"/>
                  <a:pt x="4373438" y="2807388"/>
                  <a:pt x="4364275" y="2782396"/>
                </a:cubicBezTo>
                <a:cubicBezTo>
                  <a:pt x="4357333" y="2763514"/>
                  <a:pt x="4357333" y="2756294"/>
                  <a:pt x="4361220" y="2756572"/>
                </a:cubicBezTo>
                <a:cubicBezTo>
                  <a:pt x="4365385" y="2756572"/>
                  <a:pt x="4372328" y="2769623"/>
                  <a:pt x="4380380" y="2787950"/>
                </a:cubicBezTo>
                <a:cubicBezTo>
                  <a:pt x="4385378" y="2799335"/>
                  <a:pt x="4391210" y="2810720"/>
                  <a:pt x="4393709" y="2810720"/>
                </a:cubicBezTo>
                <a:cubicBezTo>
                  <a:pt x="4403150" y="2811553"/>
                  <a:pt x="4413147" y="2813219"/>
                  <a:pt x="4420367" y="2808776"/>
                </a:cubicBezTo>
                <a:cubicBezTo>
                  <a:pt x="4435639" y="2798780"/>
                  <a:pt x="4453966" y="2796558"/>
                  <a:pt x="4476458" y="2803500"/>
                </a:cubicBezTo>
                <a:cubicBezTo>
                  <a:pt x="4490897" y="2807943"/>
                  <a:pt x="4505059" y="2811275"/>
                  <a:pt x="4512834" y="2800446"/>
                </a:cubicBezTo>
                <a:cubicBezTo>
                  <a:pt x="4514778" y="2797947"/>
                  <a:pt x="4512557" y="2786006"/>
                  <a:pt x="4503115" y="2764902"/>
                </a:cubicBezTo>
                <a:cubicBezTo>
                  <a:pt x="4497284" y="2751574"/>
                  <a:pt x="4492286" y="2741855"/>
                  <a:pt x="4492841" y="2737967"/>
                </a:cubicBezTo>
                <a:cubicBezTo>
                  <a:pt x="4493397" y="2734635"/>
                  <a:pt x="4494507" y="2729915"/>
                  <a:pt x="4497562" y="2734635"/>
                </a:cubicBezTo>
                <a:cubicBezTo>
                  <a:pt x="4513667" y="2757683"/>
                  <a:pt x="4529218" y="2777398"/>
                  <a:pt x="4548378" y="2811831"/>
                </a:cubicBezTo>
                <a:cubicBezTo>
                  <a:pt x="4553376" y="2820994"/>
                  <a:pt x="4558652" y="2828769"/>
                  <a:pt x="4563372" y="2835989"/>
                </a:cubicBezTo>
                <a:cubicBezTo>
                  <a:pt x="4587531" y="2872365"/>
                  <a:pt x="4587531" y="2872365"/>
                  <a:pt x="4600026" y="2908742"/>
                </a:cubicBezTo>
                <a:cubicBezTo>
                  <a:pt x="4606968" y="2928734"/>
                  <a:pt x="4607246" y="2934288"/>
                  <a:pt x="4600304" y="2927624"/>
                </a:cubicBezTo>
                <a:cubicBezTo>
                  <a:pt x="4596694" y="2924292"/>
                  <a:pt x="4591696" y="2917350"/>
                  <a:pt x="4588641" y="2915128"/>
                </a:cubicBezTo>
                <a:cubicBezTo>
                  <a:pt x="4580866" y="2910130"/>
                  <a:pt x="4571981" y="2902632"/>
                  <a:pt x="4566982" y="2903743"/>
                </a:cubicBezTo>
                <a:cubicBezTo>
                  <a:pt x="4545045" y="2909019"/>
                  <a:pt x="4524497" y="2917627"/>
                  <a:pt x="4502838" y="2923181"/>
                </a:cubicBezTo>
                <a:cubicBezTo>
                  <a:pt x="4496729" y="2924847"/>
                  <a:pt x="4489231" y="2923458"/>
                  <a:pt x="4480623" y="2919293"/>
                </a:cubicBezTo>
                <a:cubicBezTo>
                  <a:pt x="4464796" y="2911518"/>
                  <a:pt x="4453133" y="2913740"/>
                  <a:pt x="4444247" y="2922626"/>
                </a:cubicBezTo>
                <a:cubicBezTo>
                  <a:pt x="4439526" y="2927624"/>
                  <a:pt x="4435361" y="2934288"/>
                  <a:pt x="4428419" y="2934010"/>
                </a:cubicBezTo>
                <a:cubicBezTo>
                  <a:pt x="4403983" y="2933177"/>
                  <a:pt x="4383712" y="2942619"/>
                  <a:pt x="4361220" y="2946506"/>
                </a:cubicBezTo>
                <a:cubicBezTo>
                  <a:pt x="4351501" y="2948172"/>
                  <a:pt x="4342060" y="2950394"/>
                  <a:pt x="4329565" y="2945118"/>
                </a:cubicBezTo>
                <a:cubicBezTo>
                  <a:pt x="4312904" y="2938176"/>
                  <a:pt x="4297354" y="2933455"/>
                  <a:pt x="4291245" y="2951782"/>
                </a:cubicBezTo>
                <a:cubicBezTo>
                  <a:pt x="4289301" y="2957613"/>
                  <a:pt x="4284580" y="2957891"/>
                  <a:pt x="4279027" y="2955114"/>
                </a:cubicBezTo>
                <a:cubicBezTo>
                  <a:pt x="4258756" y="2944563"/>
                  <a:pt x="4246816" y="2954559"/>
                  <a:pt x="4230432" y="2954003"/>
                </a:cubicBezTo>
                <a:cubicBezTo>
                  <a:pt x="4223490" y="2953726"/>
                  <a:pt x="4211828" y="2942896"/>
                  <a:pt x="4211828" y="2958447"/>
                </a:cubicBezTo>
                <a:cubicBezTo>
                  <a:pt x="4211828" y="2973163"/>
                  <a:pt x="4212661" y="2989547"/>
                  <a:pt x="4210439" y="2999821"/>
                </a:cubicBezTo>
                <a:cubicBezTo>
                  <a:pt x="4209329" y="3005374"/>
                  <a:pt x="4216271" y="3023979"/>
                  <a:pt x="4223768" y="3042029"/>
                </a:cubicBezTo>
                <a:cubicBezTo>
                  <a:pt x="4228488" y="3053691"/>
                  <a:pt x="4228211" y="3058967"/>
                  <a:pt x="4226267" y="3060356"/>
                </a:cubicBezTo>
                <a:cubicBezTo>
                  <a:pt x="4223490" y="3062299"/>
                  <a:pt x="4217381" y="3052580"/>
                  <a:pt x="4207940" y="3030644"/>
                </a:cubicBezTo>
                <a:cubicBezTo>
                  <a:pt x="4184337" y="2975940"/>
                  <a:pt x="4182949" y="2973719"/>
                  <a:pt x="4169065" y="2961501"/>
                </a:cubicBezTo>
                <a:cubicBezTo>
                  <a:pt x="4164066" y="2957058"/>
                  <a:pt x="4158235" y="2951227"/>
                  <a:pt x="4155181" y="2952337"/>
                </a:cubicBezTo>
                <a:cubicBezTo>
                  <a:pt x="4142129" y="2956503"/>
                  <a:pt x="4129911" y="2962889"/>
                  <a:pt x="4117694" y="2968998"/>
                </a:cubicBezTo>
                <a:cubicBezTo>
                  <a:pt x="4115750" y="2970109"/>
                  <a:pt x="4118527" y="2979828"/>
                  <a:pt x="4124358" y="2993712"/>
                </a:cubicBezTo>
                <a:cubicBezTo>
                  <a:pt x="4131855" y="3010928"/>
                  <a:pt x="4139630" y="3026201"/>
                  <a:pt x="4145739" y="3032587"/>
                </a:cubicBezTo>
                <a:cubicBezTo>
                  <a:pt x="4151293" y="3038141"/>
                  <a:pt x="4156014" y="3042029"/>
                  <a:pt x="4162123" y="3047582"/>
                </a:cubicBezTo>
                <a:cubicBezTo>
                  <a:pt x="4156291" y="3069797"/>
                  <a:pt x="4146850" y="3081459"/>
                  <a:pt x="4132411" y="3082848"/>
                </a:cubicBezTo>
                <a:cubicBezTo>
                  <a:pt x="4131022" y="3082848"/>
                  <a:pt x="4134077" y="3097287"/>
                  <a:pt x="4136298" y="3101730"/>
                </a:cubicBezTo>
                <a:cubicBezTo>
                  <a:pt x="4141574" y="3113393"/>
                  <a:pt x="4146017" y="3118113"/>
                  <a:pt x="4147961" y="3116725"/>
                </a:cubicBezTo>
                <a:cubicBezTo>
                  <a:pt x="4154903" y="3111449"/>
                  <a:pt x="4161567" y="3105618"/>
                  <a:pt x="4174618" y="3115337"/>
                </a:cubicBezTo>
                <a:cubicBezTo>
                  <a:pt x="4189335" y="3126166"/>
                  <a:pt x="4198221" y="3122834"/>
                  <a:pt x="4207107" y="3119224"/>
                </a:cubicBezTo>
                <a:cubicBezTo>
                  <a:pt x="4219880" y="3113948"/>
                  <a:pt x="4232376" y="3108117"/>
                  <a:pt x="4245427" y="3103674"/>
                </a:cubicBezTo>
                <a:cubicBezTo>
                  <a:pt x="4249315" y="3102285"/>
                  <a:pt x="4253202" y="3099786"/>
                  <a:pt x="4259867" y="3105895"/>
                </a:cubicBezTo>
                <a:cubicBezTo>
                  <a:pt x="4277916" y="3122279"/>
                  <a:pt x="4289023" y="3121168"/>
                  <a:pt x="4298464" y="3116725"/>
                </a:cubicBezTo>
                <a:cubicBezTo>
                  <a:pt x="4322622" y="3105062"/>
                  <a:pt x="4357610" y="3120335"/>
                  <a:pt x="4390099" y="3129221"/>
                </a:cubicBezTo>
                <a:cubicBezTo>
                  <a:pt x="4396764" y="3130887"/>
                  <a:pt x="4405372" y="3138662"/>
                  <a:pt x="4417590" y="3156433"/>
                </a:cubicBezTo>
                <a:cubicBezTo>
                  <a:pt x="4427309" y="3170317"/>
                  <a:pt x="4433417" y="3174205"/>
                  <a:pt x="4437305" y="3171983"/>
                </a:cubicBezTo>
                <a:cubicBezTo>
                  <a:pt x="4442025" y="3169484"/>
                  <a:pt x="4446746" y="3166708"/>
                  <a:pt x="4450911" y="3163098"/>
                </a:cubicBezTo>
                <a:cubicBezTo>
                  <a:pt x="4461186" y="3154212"/>
                  <a:pt x="4476180" y="3157544"/>
                  <a:pt x="4503115" y="3190866"/>
                </a:cubicBezTo>
                <a:cubicBezTo>
                  <a:pt x="4513945" y="3204195"/>
                  <a:pt x="4520332" y="3205583"/>
                  <a:pt x="4525608" y="3203917"/>
                </a:cubicBezTo>
                <a:cubicBezTo>
                  <a:pt x="4532827" y="3201695"/>
                  <a:pt x="4540325" y="3200029"/>
                  <a:pt x="4546156" y="3195031"/>
                </a:cubicBezTo>
                <a:cubicBezTo>
                  <a:pt x="4557263" y="3185312"/>
                  <a:pt x="4575590" y="3193643"/>
                  <a:pt x="4593639" y="3200862"/>
                </a:cubicBezTo>
                <a:cubicBezTo>
                  <a:pt x="4595583" y="3201695"/>
                  <a:pt x="4602803" y="3214191"/>
                  <a:pt x="4607246" y="3223077"/>
                </a:cubicBezTo>
                <a:cubicBezTo>
                  <a:pt x="4614188" y="3236961"/>
                  <a:pt x="4621963" y="3262508"/>
                  <a:pt x="4621130" y="3266117"/>
                </a:cubicBezTo>
                <a:cubicBezTo>
                  <a:pt x="4620297" y="3269450"/>
                  <a:pt x="4620575" y="3275003"/>
                  <a:pt x="4618631" y="3275836"/>
                </a:cubicBezTo>
                <a:cubicBezTo>
                  <a:pt x="4613633" y="3278058"/>
                  <a:pt x="4608634" y="3280001"/>
                  <a:pt x="4602248" y="3278613"/>
                </a:cubicBezTo>
                <a:cubicBezTo>
                  <a:pt x="4585587" y="3275003"/>
                  <a:pt x="4573369" y="3281667"/>
                  <a:pt x="4562539" y="3291386"/>
                </a:cubicBezTo>
                <a:cubicBezTo>
                  <a:pt x="4548378" y="3304160"/>
                  <a:pt x="4527274" y="3301383"/>
                  <a:pt x="4508391" y="3303049"/>
                </a:cubicBezTo>
                <a:cubicBezTo>
                  <a:pt x="4500616" y="3303604"/>
                  <a:pt x="4498950" y="3318877"/>
                  <a:pt x="4485344" y="3305826"/>
                </a:cubicBezTo>
                <a:cubicBezTo>
                  <a:pt x="4483678" y="3304160"/>
                  <a:pt x="4481734" y="3302772"/>
                  <a:pt x="4479512" y="3299162"/>
                </a:cubicBezTo>
                <a:cubicBezTo>
                  <a:pt x="4473126" y="3288609"/>
                  <a:pt x="4470071" y="3279446"/>
                  <a:pt x="4467572" y="3269172"/>
                </a:cubicBezTo>
                <a:cubicBezTo>
                  <a:pt x="4464518" y="3256676"/>
                  <a:pt x="4460075" y="3241959"/>
                  <a:pt x="4455632" y="3227520"/>
                </a:cubicBezTo>
                <a:cubicBezTo>
                  <a:pt x="4454799" y="3224743"/>
                  <a:pt x="4450356" y="3216968"/>
                  <a:pt x="4448135" y="3213358"/>
                </a:cubicBezTo>
                <a:cubicBezTo>
                  <a:pt x="4445913" y="3210026"/>
                  <a:pt x="4443692" y="3207804"/>
                  <a:pt x="4442859" y="3208082"/>
                </a:cubicBezTo>
                <a:cubicBezTo>
                  <a:pt x="4434528" y="3210303"/>
                  <a:pt x="4426475" y="3212803"/>
                  <a:pt x="4418700" y="3216412"/>
                </a:cubicBezTo>
                <a:cubicBezTo>
                  <a:pt x="4413980" y="3218912"/>
                  <a:pt x="4411758" y="3227798"/>
                  <a:pt x="4417034" y="3249734"/>
                </a:cubicBezTo>
                <a:cubicBezTo>
                  <a:pt x="4426753" y="3291664"/>
                  <a:pt x="4422310" y="3304715"/>
                  <a:pt x="4409815" y="3300550"/>
                </a:cubicBezTo>
                <a:cubicBezTo>
                  <a:pt x="4393431" y="3294996"/>
                  <a:pt x="4383712" y="3304160"/>
                  <a:pt x="4373161" y="3311935"/>
                </a:cubicBezTo>
                <a:cubicBezTo>
                  <a:pt x="4355667" y="3324986"/>
                  <a:pt x="4335674" y="3333039"/>
                  <a:pt x="4314848" y="3338315"/>
                </a:cubicBezTo>
                <a:cubicBezTo>
                  <a:pt x="4302352" y="3341369"/>
                  <a:pt x="4295410" y="3357475"/>
                  <a:pt x="4274861" y="3341647"/>
                </a:cubicBezTo>
                <a:cubicBezTo>
                  <a:pt x="4267086" y="3335538"/>
                  <a:pt x="4262088" y="3339981"/>
                  <a:pt x="4262088" y="3351643"/>
                </a:cubicBezTo>
                <a:cubicBezTo>
                  <a:pt x="4261533" y="3374691"/>
                  <a:pt x="4244594" y="3359974"/>
                  <a:pt x="4243483" y="3380244"/>
                </a:cubicBezTo>
                <a:cubicBezTo>
                  <a:pt x="4242372" y="3399682"/>
                  <a:pt x="4230710" y="3393296"/>
                  <a:pt x="4225434" y="3402459"/>
                </a:cubicBezTo>
                <a:cubicBezTo>
                  <a:pt x="4219603" y="3413011"/>
                  <a:pt x="4210162" y="3415788"/>
                  <a:pt x="4202387" y="3421619"/>
                </a:cubicBezTo>
                <a:cubicBezTo>
                  <a:pt x="4198777" y="3424396"/>
                  <a:pt x="4193223" y="3421341"/>
                  <a:pt x="4184892" y="3411622"/>
                </a:cubicBezTo>
                <a:cubicBezTo>
                  <a:pt x="4179061" y="3404680"/>
                  <a:pt x="4173508" y="3399682"/>
                  <a:pt x="4167398" y="3392185"/>
                </a:cubicBezTo>
                <a:cubicBezTo>
                  <a:pt x="4138520" y="3356641"/>
                  <a:pt x="4124913" y="3357752"/>
                  <a:pt x="4124636" y="3393296"/>
                </a:cubicBezTo>
                <a:cubicBezTo>
                  <a:pt x="4124636" y="3417454"/>
                  <a:pt x="4112418" y="3413011"/>
                  <a:pt x="4092147" y="3386909"/>
                </a:cubicBezTo>
                <a:cubicBezTo>
                  <a:pt x="4081317" y="3373025"/>
                  <a:pt x="4074375" y="3370526"/>
                  <a:pt x="4071598" y="3377745"/>
                </a:cubicBezTo>
                <a:cubicBezTo>
                  <a:pt x="4067155" y="3388853"/>
                  <a:pt x="4063268" y="3401070"/>
                  <a:pt x="4045497" y="3379412"/>
                </a:cubicBezTo>
                <a:cubicBezTo>
                  <a:pt x="4033834" y="3378856"/>
                  <a:pt x="4024115" y="3383299"/>
                  <a:pt x="4018006" y="3396350"/>
                </a:cubicBezTo>
                <a:cubicBezTo>
                  <a:pt x="4015507" y="3401626"/>
                  <a:pt x="4010231" y="3399682"/>
                  <a:pt x="4003566" y="3394128"/>
                </a:cubicBezTo>
                <a:cubicBezTo>
                  <a:pt x="4001900" y="3392740"/>
                  <a:pt x="3999957" y="3390796"/>
                  <a:pt x="3997735" y="3386909"/>
                </a:cubicBezTo>
                <a:cubicBezTo>
                  <a:pt x="3993570" y="3379412"/>
                  <a:pt x="3990238" y="3369415"/>
                  <a:pt x="3988294" y="3360251"/>
                </a:cubicBezTo>
                <a:cubicBezTo>
                  <a:pt x="3983018" y="3331650"/>
                  <a:pt x="3984129" y="3316378"/>
                  <a:pt x="3991071" y="3313323"/>
                </a:cubicBezTo>
                <a:cubicBezTo>
                  <a:pt x="3999679" y="3309436"/>
                  <a:pt x="4010231" y="3309714"/>
                  <a:pt x="4019672" y="3307770"/>
                </a:cubicBezTo>
                <a:cubicBezTo>
                  <a:pt x="4023560" y="3306937"/>
                  <a:pt x="4018284" y="3288332"/>
                  <a:pt x="4006343" y="3260286"/>
                </a:cubicBezTo>
                <a:cubicBezTo>
                  <a:pt x="3996902" y="3237794"/>
                  <a:pt x="3987461" y="3215579"/>
                  <a:pt x="3978297" y="3193365"/>
                </a:cubicBezTo>
                <a:cubicBezTo>
                  <a:pt x="3972466" y="3179203"/>
                  <a:pt x="3963581" y="3166430"/>
                  <a:pt x="3959137" y="3164208"/>
                </a:cubicBezTo>
                <a:cubicBezTo>
                  <a:pt x="3950252" y="3159766"/>
                  <a:pt x="3946086" y="3165874"/>
                  <a:pt x="3946642" y="3182535"/>
                </a:cubicBezTo>
                <a:cubicBezTo>
                  <a:pt x="3946920" y="3187534"/>
                  <a:pt x="3949141" y="3197253"/>
                  <a:pt x="3952195" y="3206971"/>
                </a:cubicBezTo>
                <a:cubicBezTo>
                  <a:pt x="3959415" y="3228908"/>
                  <a:pt x="3965247" y="3248346"/>
                  <a:pt x="3964136" y="3257509"/>
                </a:cubicBezTo>
                <a:cubicBezTo>
                  <a:pt x="3962192" y="3276392"/>
                  <a:pt x="3960526" y="3295829"/>
                  <a:pt x="3957749" y="3313323"/>
                </a:cubicBezTo>
                <a:cubicBezTo>
                  <a:pt x="3957194" y="3316933"/>
                  <a:pt x="3951362" y="3308047"/>
                  <a:pt x="3946086" y="3297496"/>
                </a:cubicBezTo>
                <a:cubicBezTo>
                  <a:pt x="3940810" y="3286943"/>
                  <a:pt x="3936368" y="3275281"/>
                  <a:pt x="3934702" y="3266673"/>
                </a:cubicBezTo>
                <a:cubicBezTo>
                  <a:pt x="3933313" y="3259175"/>
                  <a:pt x="3932202" y="3251678"/>
                  <a:pt x="3933313" y="3248901"/>
                </a:cubicBezTo>
                <a:cubicBezTo>
                  <a:pt x="3936090" y="3239738"/>
                  <a:pt x="3944976" y="3243625"/>
                  <a:pt x="3945531" y="3229186"/>
                </a:cubicBezTo>
                <a:cubicBezTo>
                  <a:pt x="3946086" y="3219189"/>
                  <a:pt x="3944143" y="3205861"/>
                  <a:pt x="3935257" y="3181702"/>
                </a:cubicBezTo>
                <a:cubicBezTo>
                  <a:pt x="3928037" y="3161709"/>
                  <a:pt x="3927204" y="3153101"/>
                  <a:pt x="3929148" y="3149769"/>
                </a:cubicBezTo>
                <a:cubicBezTo>
                  <a:pt x="3934424" y="3140883"/>
                  <a:pt x="3946920" y="3147825"/>
                  <a:pt x="3947475" y="3128110"/>
                </a:cubicBezTo>
                <a:cubicBezTo>
                  <a:pt x="3947752" y="3121168"/>
                  <a:pt x="3945253" y="3108950"/>
                  <a:pt x="3944143" y="3099231"/>
                </a:cubicBezTo>
                <a:cubicBezTo>
                  <a:pt x="3924427" y="3047027"/>
                  <a:pt x="3922206" y="3023146"/>
                  <a:pt x="3923594" y="3005097"/>
                </a:cubicBezTo>
                <a:cubicBezTo>
                  <a:pt x="3923872" y="3003153"/>
                  <a:pt x="3922484" y="2997600"/>
                  <a:pt x="3920818" y="2992601"/>
                </a:cubicBezTo>
                <a:cubicBezTo>
                  <a:pt x="3919429" y="2988436"/>
                  <a:pt x="3916375" y="2982327"/>
                  <a:pt x="3914153" y="2977884"/>
                </a:cubicBezTo>
                <a:cubicBezTo>
                  <a:pt x="3911932" y="2973441"/>
                  <a:pt x="3908599" y="2967332"/>
                  <a:pt x="3907489" y="2966777"/>
                </a:cubicBezTo>
                <a:cubicBezTo>
                  <a:pt x="3886940" y="2957891"/>
                  <a:pt x="3871946" y="2962889"/>
                  <a:pt x="3859450" y="2973719"/>
                </a:cubicBezTo>
                <a:cubicBezTo>
                  <a:pt x="3845288" y="2986215"/>
                  <a:pt x="3831126" y="2998155"/>
                  <a:pt x="3809745" y="2992879"/>
                </a:cubicBezTo>
                <a:cubicBezTo>
                  <a:pt x="3808912" y="2992601"/>
                  <a:pt x="3805857" y="2987881"/>
                  <a:pt x="3803914" y="2983993"/>
                </a:cubicBezTo>
                <a:cubicBezTo>
                  <a:pt x="3801692" y="2978995"/>
                  <a:pt x="3798360" y="2970942"/>
                  <a:pt x="3797805" y="2967610"/>
                </a:cubicBezTo>
                <a:cubicBezTo>
                  <a:pt x="3795305" y="2955392"/>
                  <a:pt x="3791140" y="2939842"/>
                  <a:pt x="3791973" y="2934844"/>
                </a:cubicBezTo>
                <a:cubicBezTo>
                  <a:pt x="3793084" y="2927346"/>
                  <a:pt x="3797249" y="2925680"/>
                  <a:pt x="3801415" y="2925402"/>
                </a:cubicBezTo>
                <a:cubicBezTo>
                  <a:pt x="3810300" y="2925125"/>
                  <a:pt x="3820575" y="2927902"/>
                  <a:pt x="3829738" y="2928457"/>
                </a:cubicBezTo>
                <a:cubicBezTo>
                  <a:pt x="3841401" y="2929012"/>
                  <a:pt x="3853063" y="2929845"/>
                  <a:pt x="3863615" y="2928457"/>
                </a:cubicBezTo>
                <a:cubicBezTo>
                  <a:pt x="3868336" y="2927902"/>
                  <a:pt x="3866114" y="2913462"/>
                  <a:pt x="3858894" y="2890970"/>
                </a:cubicBezTo>
                <a:cubicBezTo>
                  <a:pt x="3853896" y="2875420"/>
                  <a:pt x="3848343" y="2859314"/>
                  <a:pt x="3842789" y="2842931"/>
                </a:cubicBezTo>
                <a:cubicBezTo>
                  <a:pt x="3841678" y="2839599"/>
                  <a:pt x="3838624" y="2833212"/>
                  <a:pt x="3836958" y="2831268"/>
                </a:cubicBezTo>
                <a:cubicBezTo>
                  <a:pt x="3834736" y="2828214"/>
                  <a:pt x="3833070" y="2826548"/>
                  <a:pt x="3831682" y="2826270"/>
                </a:cubicBezTo>
                <a:cubicBezTo>
                  <a:pt x="3826683" y="2825159"/>
                  <a:pt x="3820852" y="2821827"/>
                  <a:pt x="3817242" y="2824326"/>
                </a:cubicBezTo>
                <a:cubicBezTo>
                  <a:pt x="3800026" y="2837100"/>
                  <a:pt x="3776701" y="2835434"/>
                  <a:pt x="3752265" y="2830713"/>
                </a:cubicBezTo>
                <a:cubicBezTo>
                  <a:pt x="3742268" y="2828769"/>
                  <a:pt x="3736437" y="2836267"/>
                  <a:pt x="3735326" y="2854316"/>
                </a:cubicBezTo>
                <a:cubicBezTo>
                  <a:pt x="3733105" y="2883750"/>
                  <a:pt x="3720609" y="2888748"/>
                  <a:pt x="3703948" y="2884028"/>
                </a:cubicBezTo>
                <a:cubicBezTo>
                  <a:pt x="3700061" y="2882917"/>
                  <a:pt x="3695618" y="2879863"/>
                  <a:pt x="3692841" y="2881251"/>
                </a:cubicBezTo>
                <a:cubicBezTo>
                  <a:pt x="3668683" y="2894302"/>
                  <a:pt x="3643969" y="2905965"/>
                  <a:pt x="3625087" y="2930956"/>
                </a:cubicBezTo>
                <a:cubicBezTo>
                  <a:pt x="3622032" y="2934844"/>
                  <a:pt x="3620088" y="2940397"/>
                  <a:pt x="3622032" y="2954837"/>
                </a:cubicBezTo>
                <a:cubicBezTo>
                  <a:pt x="3625087" y="2976773"/>
                  <a:pt x="3620366" y="2982049"/>
                  <a:pt x="3614257" y="2983993"/>
                </a:cubicBezTo>
                <a:cubicBezTo>
                  <a:pt x="3585934" y="2992324"/>
                  <a:pt x="3558999" y="3004264"/>
                  <a:pt x="3523456" y="2993990"/>
                </a:cubicBezTo>
                <a:cubicBezTo>
                  <a:pt x="3515680" y="2991768"/>
                  <a:pt x="3510960" y="2996489"/>
                  <a:pt x="3512904" y="3016204"/>
                </a:cubicBezTo>
                <a:cubicBezTo>
                  <a:pt x="3514847" y="3038696"/>
                  <a:pt x="3505406" y="3036197"/>
                  <a:pt x="3501796" y="3046471"/>
                </a:cubicBezTo>
                <a:cubicBezTo>
                  <a:pt x="3500963" y="3048971"/>
                  <a:pt x="3496798" y="3046194"/>
                  <a:pt x="3492911" y="3039529"/>
                </a:cubicBezTo>
                <a:cubicBezTo>
                  <a:pt x="3474306" y="3008984"/>
                  <a:pt x="3464864" y="3002042"/>
                  <a:pt x="3467364" y="3028422"/>
                </a:cubicBezTo>
                <a:cubicBezTo>
                  <a:pt x="3467919" y="3033698"/>
                  <a:pt x="3464864" y="3033976"/>
                  <a:pt x="3461532" y="3030088"/>
                </a:cubicBezTo>
                <a:cubicBezTo>
                  <a:pt x="3452647" y="3019536"/>
                  <a:pt x="3443761" y="3009262"/>
                  <a:pt x="3432098" y="2988992"/>
                </a:cubicBezTo>
                <a:cubicBezTo>
                  <a:pt x="3426822" y="2995100"/>
                  <a:pt x="3431543" y="3023424"/>
                  <a:pt x="3424045" y="3024535"/>
                </a:cubicBezTo>
                <a:cubicBezTo>
                  <a:pt x="3419603" y="3025090"/>
                  <a:pt x="3415437" y="3023424"/>
                  <a:pt x="3411550" y="3012594"/>
                </a:cubicBezTo>
                <a:cubicBezTo>
                  <a:pt x="3407662" y="3001487"/>
                  <a:pt x="3406274" y="2994545"/>
                  <a:pt x="3406551" y="2989269"/>
                </a:cubicBezTo>
                <a:cubicBezTo>
                  <a:pt x="3406829" y="2987048"/>
                  <a:pt x="3405719" y="2982327"/>
                  <a:pt x="3404330" y="2977329"/>
                </a:cubicBezTo>
                <a:cubicBezTo>
                  <a:pt x="3402942" y="2972886"/>
                  <a:pt x="3400165" y="2966221"/>
                  <a:pt x="3397943" y="2961501"/>
                </a:cubicBezTo>
                <a:cubicBezTo>
                  <a:pt x="3395722" y="2956780"/>
                  <a:pt x="3392667" y="2950671"/>
                  <a:pt x="3391279" y="2949838"/>
                </a:cubicBezTo>
                <a:cubicBezTo>
                  <a:pt x="3380450" y="2941786"/>
                  <a:pt x="3379339" y="2958447"/>
                  <a:pt x="3370453" y="2955670"/>
                </a:cubicBezTo>
                <a:cubicBezTo>
                  <a:pt x="3365455" y="2954003"/>
                  <a:pt x="3364066" y="2962056"/>
                  <a:pt x="3361567" y="2966499"/>
                </a:cubicBezTo>
                <a:cubicBezTo>
                  <a:pt x="3358235" y="2972331"/>
                  <a:pt x="3355458" y="2979273"/>
                  <a:pt x="3352404" y="2985104"/>
                </a:cubicBezTo>
                <a:cubicBezTo>
                  <a:pt x="3349627" y="2989824"/>
                  <a:pt x="3345184" y="2989269"/>
                  <a:pt x="3335743" y="2974830"/>
                </a:cubicBezTo>
                <a:cubicBezTo>
                  <a:pt x="3322692" y="2955114"/>
                  <a:pt x="3309918" y="2936510"/>
                  <a:pt x="3297423" y="2919293"/>
                </a:cubicBezTo>
                <a:cubicBezTo>
                  <a:pt x="3291314" y="2910685"/>
                  <a:pt x="3286316" y="2906798"/>
                  <a:pt x="3285482" y="2913462"/>
                </a:cubicBezTo>
                <a:cubicBezTo>
                  <a:pt x="3284094" y="2925958"/>
                  <a:pt x="3282706" y="2938453"/>
                  <a:pt x="3282983" y="2954281"/>
                </a:cubicBezTo>
                <a:cubicBezTo>
                  <a:pt x="3283261" y="2973441"/>
                  <a:pt x="3277708" y="2978995"/>
                  <a:pt x="3272432" y="2985104"/>
                </a:cubicBezTo>
                <a:cubicBezTo>
                  <a:pt x="3269377" y="2988714"/>
                  <a:pt x="3273264" y="3001209"/>
                  <a:pt x="3282983" y="3018426"/>
                </a:cubicBezTo>
                <a:cubicBezTo>
                  <a:pt x="3289092" y="3028977"/>
                  <a:pt x="3293258" y="3038696"/>
                  <a:pt x="3292980" y="3044528"/>
                </a:cubicBezTo>
                <a:cubicBezTo>
                  <a:pt x="3290758" y="3069241"/>
                  <a:pt x="3275764" y="3062855"/>
                  <a:pt x="3267989" y="3074240"/>
                </a:cubicBezTo>
                <a:cubicBezTo>
                  <a:pt x="3267433" y="3075073"/>
                  <a:pt x="3269099" y="3081737"/>
                  <a:pt x="3270210" y="3086180"/>
                </a:cubicBezTo>
                <a:cubicBezTo>
                  <a:pt x="3270488" y="3086735"/>
                  <a:pt x="3273820" y="3093400"/>
                  <a:pt x="3274375" y="3093400"/>
                </a:cubicBezTo>
                <a:cubicBezTo>
                  <a:pt x="3289370" y="3088957"/>
                  <a:pt x="3305476" y="3087013"/>
                  <a:pt x="3318804" y="3078127"/>
                </a:cubicBezTo>
                <a:cubicBezTo>
                  <a:pt x="3330467" y="3070630"/>
                  <a:pt x="3344906" y="3070630"/>
                  <a:pt x="3358513" y="3067575"/>
                </a:cubicBezTo>
                <a:cubicBezTo>
                  <a:pt x="3359068" y="3067298"/>
                  <a:pt x="3362400" y="3072296"/>
                  <a:pt x="3363233" y="3074795"/>
                </a:cubicBezTo>
                <a:cubicBezTo>
                  <a:pt x="3368509" y="3088957"/>
                  <a:pt x="3369064" y="3094233"/>
                  <a:pt x="3366288" y="3094788"/>
                </a:cubicBezTo>
                <a:cubicBezTo>
                  <a:pt x="3362956" y="3095066"/>
                  <a:pt x="3359624" y="3095343"/>
                  <a:pt x="3358235" y="3100064"/>
                </a:cubicBezTo>
                <a:cubicBezTo>
                  <a:pt x="3354903" y="3111727"/>
                  <a:pt x="3356847" y="3135329"/>
                  <a:pt x="3372397" y="3178370"/>
                </a:cubicBezTo>
                <a:cubicBezTo>
                  <a:pt x="3389058" y="3225021"/>
                  <a:pt x="3394889" y="3250290"/>
                  <a:pt x="3389058" y="3258898"/>
                </a:cubicBezTo>
                <a:cubicBezTo>
                  <a:pt x="3387114" y="3261675"/>
                  <a:pt x="3389058" y="3274170"/>
                  <a:pt x="3389891" y="3283611"/>
                </a:cubicBezTo>
                <a:cubicBezTo>
                  <a:pt x="3390168" y="3286111"/>
                  <a:pt x="3392667" y="3293608"/>
                  <a:pt x="3394611" y="3298884"/>
                </a:cubicBezTo>
                <a:cubicBezTo>
                  <a:pt x="3398221" y="3309158"/>
                  <a:pt x="3403775" y="3321098"/>
                  <a:pt x="3407107" y="3322487"/>
                </a:cubicBezTo>
                <a:cubicBezTo>
                  <a:pt x="3413771" y="3325819"/>
                  <a:pt x="3419047" y="3324430"/>
                  <a:pt x="3425156" y="3325541"/>
                </a:cubicBezTo>
                <a:cubicBezTo>
                  <a:pt x="3428766" y="3326374"/>
                  <a:pt x="3432654" y="3334149"/>
                  <a:pt x="3436264" y="3348311"/>
                </a:cubicBezTo>
                <a:cubicBezTo>
                  <a:pt x="3438763" y="3358030"/>
                  <a:pt x="3440984" y="3367193"/>
                  <a:pt x="3443483" y="3376635"/>
                </a:cubicBezTo>
                <a:cubicBezTo>
                  <a:pt x="3449592" y="3401626"/>
                  <a:pt x="3450148" y="3414955"/>
                  <a:pt x="3445149" y="3417731"/>
                </a:cubicBezTo>
                <a:lnTo>
                  <a:pt x="3405996" y="3439391"/>
                </a:lnTo>
                <a:cubicBezTo>
                  <a:pt x="3403775" y="3440501"/>
                  <a:pt x="3400720" y="3438557"/>
                  <a:pt x="3397111" y="3429949"/>
                </a:cubicBezTo>
                <a:cubicBezTo>
                  <a:pt x="3392667" y="3419120"/>
                  <a:pt x="3391557" y="3411900"/>
                  <a:pt x="3391834" y="3406346"/>
                </a:cubicBezTo>
                <a:cubicBezTo>
                  <a:pt x="3392112" y="3401626"/>
                  <a:pt x="3391557" y="3395239"/>
                  <a:pt x="3391001" y="3388853"/>
                </a:cubicBezTo>
                <a:cubicBezTo>
                  <a:pt x="3389891" y="3377190"/>
                  <a:pt x="3381005" y="3354420"/>
                  <a:pt x="3375451" y="3349699"/>
                </a:cubicBezTo>
                <a:cubicBezTo>
                  <a:pt x="3366843" y="3342202"/>
                  <a:pt x="3356014" y="3325541"/>
                  <a:pt x="3345739" y="3311380"/>
                </a:cubicBezTo>
                <a:cubicBezTo>
                  <a:pt x="3342407" y="3306937"/>
                  <a:pt x="3339630" y="3308047"/>
                  <a:pt x="3340186" y="3313323"/>
                </a:cubicBezTo>
                <a:cubicBezTo>
                  <a:pt x="3342963" y="3336926"/>
                  <a:pt x="3344351" y="3359141"/>
                  <a:pt x="3351293" y="3389686"/>
                </a:cubicBezTo>
                <a:cubicBezTo>
                  <a:pt x="3361012" y="3432171"/>
                  <a:pt x="3355458" y="3439113"/>
                  <a:pt x="3346295" y="3439391"/>
                </a:cubicBezTo>
                <a:cubicBezTo>
                  <a:pt x="3340741" y="3439668"/>
                  <a:pt x="3332966" y="3433837"/>
                  <a:pt x="3323247" y="3422452"/>
                </a:cubicBezTo>
                <a:cubicBezTo>
                  <a:pt x="3315195" y="3413011"/>
                  <a:pt x="3311862" y="3416065"/>
                  <a:pt x="3314361" y="3432171"/>
                </a:cubicBezTo>
                <a:cubicBezTo>
                  <a:pt x="3316027" y="3443278"/>
                  <a:pt x="3317693" y="3454385"/>
                  <a:pt x="3319360" y="3465493"/>
                </a:cubicBezTo>
                <a:cubicBezTo>
                  <a:pt x="3321581" y="3480765"/>
                  <a:pt x="3320470" y="3489929"/>
                  <a:pt x="3313806" y="3484375"/>
                </a:cubicBezTo>
                <a:cubicBezTo>
                  <a:pt x="3297145" y="3470491"/>
                  <a:pt x="3286593" y="3471879"/>
                  <a:pt x="3278263" y="3479654"/>
                </a:cubicBezTo>
                <a:cubicBezTo>
                  <a:pt x="3268266" y="3489096"/>
                  <a:pt x="3250772" y="3478544"/>
                  <a:pt x="3239387" y="3484097"/>
                </a:cubicBezTo>
                <a:cubicBezTo>
                  <a:pt x="3237721" y="3484930"/>
                  <a:pt x="3232723" y="3477711"/>
                  <a:pt x="3228835" y="3472990"/>
                </a:cubicBezTo>
                <a:cubicBezTo>
                  <a:pt x="3220505" y="3462438"/>
                  <a:pt x="3216618" y="3464660"/>
                  <a:pt x="3216618" y="3474934"/>
                </a:cubicBezTo>
                <a:cubicBezTo>
                  <a:pt x="3216340" y="3493816"/>
                  <a:pt x="3212452" y="3502980"/>
                  <a:pt x="3201345" y="3494927"/>
                </a:cubicBezTo>
                <a:cubicBezTo>
                  <a:pt x="3190238" y="3486874"/>
                  <a:pt x="3188294" y="3502147"/>
                  <a:pt x="3181907" y="3506312"/>
                </a:cubicBezTo>
                <a:cubicBezTo>
                  <a:pt x="3180241" y="3507423"/>
                  <a:pt x="3178575" y="3509366"/>
                  <a:pt x="3175521" y="3507700"/>
                </a:cubicBezTo>
                <a:cubicBezTo>
                  <a:pt x="3172744" y="3506034"/>
                  <a:pt x="3168856" y="3500758"/>
                  <a:pt x="3164969" y="3495482"/>
                </a:cubicBezTo>
                <a:cubicBezTo>
                  <a:pt x="3159693" y="3488262"/>
                  <a:pt x="3156916" y="3479377"/>
                  <a:pt x="3153584" y="3455774"/>
                </a:cubicBezTo>
                <a:cubicBezTo>
                  <a:pt x="3152195" y="3446888"/>
                  <a:pt x="3151362" y="3440224"/>
                  <a:pt x="3147475" y="3431893"/>
                </a:cubicBezTo>
                <a:cubicBezTo>
                  <a:pt x="3142476" y="3421064"/>
                  <a:pt x="3139422" y="3419120"/>
                  <a:pt x="3136923" y="3419398"/>
                </a:cubicBezTo>
                <a:cubicBezTo>
                  <a:pt x="3115264" y="3422175"/>
                  <a:pt x="3086940" y="3406069"/>
                  <a:pt x="3068891" y="3418287"/>
                </a:cubicBezTo>
                <a:cubicBezTo>
                  <a:pt x="3063615" y="3421897"/>
                  <a:pt x="3054729" y="3416065"/>
                  <a:pt x="3041678" y="3398016"/>
                </a:cubicBezTo>
                <a:cubicBezTo>
                  <a:pt x="3033626" y="3386909"/>
                  <a:pt x="3026961" y="3381078"/>
                  <a:pt x="3020852" y="3376079"/>
                </a:cubicBezTo>
                <a:cubicBezTo>
                  <a:pt x="3016131" y="3372192"/>
                  <a:pt x="3010300" y="3366638"/>
                  <a:pt x="3009745" y="3372747"/>
                </a:cubicBezTo>
                <a:cubicBezTo>
                  <a:pt x="3006690" y="3407180"/>
                  <a:pt x="2985031" y="3396350"/>
                  <a:pt x="2978367" y="3421064"/>
                </a:cubicBezTo>
                <a:cubicBezTo>
                  <a:pt x="2976978" y="3425784"/>
                  <a:pt x="2979200" y="3431893"/>
                  <a:pt x="2986420" y="3445777"/>
                </a:cubicBezTo>
                <a:cubicBezTo>
                  <a:pt x="2996694" y="3466048"/>
                  <a:pt x="3005580" y="3479377"/>
                  <a:pt x="3009189" y="3477155"/>
                </a:cubicBezTo>
                <a:cubicBezTo>
                  <a:pt x="3019186" y="3470491"/>
                  <a:pt x="3029183" y="3464660"/>
                  <a:pt x="3042789" y="3468270"/>
                </a:cubicBezTo>
                <a:cubicBezTo>
                  <a:pt x="3046399" y="3469102"/>
                  <a:pt x="3045844" y="3459384"/>
                  <a:pt x="3046954" y="3453830"/>
                </a:cubicBezTo>
                <a:cubicBezTo>
                  <a:pt x="3048065" y="3448276"/>
                  <a:pt x="3050286" y="3445777"/>
                  <a:pt x="3055284" y="3449387"/>
                </a:cubicBezTo>
                <a:cubicBezTo>
                  <a:pt x="3071945" y="3461883"/>
                  <a:pt x="3088051" y="3472157"/>
                  <a:pt x="3104712" y="3483820"/>
                </a:cubicBezTo>
                <a:cubicBezTo>
                  <a:pt x="3105823" y="3484653"/>
                  <a:pt x="3108877" y="3490484"/>
                  <a:pt x="3110821" y="3494094"/>
                </a:cubicBezTo>
                <a:cubicBezTo>
                  <a:pt x="3111099" y="3496315"/>
                  <a:pt x="3111932" y="3500203"/>
                  <a:pt x="3111376" y="3500758"/>
                </a:cubicBezTo>
                <a:cubicBezTo>
                  <a:pt x="3101102" y="3517419"/>
                  <a:pt x="3090273" y="3533802"/>
                  <a:pt x="3067503" y="3518252"/>
                </a:cubicBezTo>
                <a:cubicBezTo>
                  <a:pt x="3063060" y="3515198"/>
                  <a:pt x="3058617" y="3512976"/>
                  <a:pt x="3057784" y="3518807"/>
                </a:cubicBezTo>
                <a:cubicBezTo>
                  <a:pt x="3056118" y="3531859"/>
                  <a:pt x="3044733" y="3520751"/>
                  <a:pt x="3042511" y="3531859"/>
                </a:cubicBezTo>
                <a:cubicBezTo>
                  <a:pt x="3040290" y="3542966"/>
                  <a:pt x="3041400" y="3561848"/>
                  <a:pt x="3041956" y="3579065"/>
                </a:cubicBezTo>
                <a:cubicBezTo>
                  <a:pt x="3042511" y="3594337"/>
                  <a:pt x="3050842" y="3630436"/>
                  <a:pt x="3044455" y="3628769"/>
                </a:cubicBezTo>
                <a:cubicBezTo>
                  <a:pt x="3038624" y="3627381"/>
                  <a:pt x="3018353" y="3581563"/>
                  <a:pt x="3007801" y="3554351"/>
                </a:cubicBezTo>
                <a:cubicBezTo>
                  <a:pt x="3003358" y="3542966"/>
                  <a:pt x="2997527" y="3532692"/>
                  <a:pt x="2996694" y="3536579"/>
                </a:cubicBezTo>
                <a:cubicBezTo>
                  <a:pt x="2993639" y="3549908"/>
                  <a:pt x="2982254" y="3539356"/>
                  <a:pt x="2972258" y="3533247"/>
                </a:cubicBezTo>
                <a:cubicBezTo>
                  <a:pt x="2963650" y="3527971"/>
                  <a:pt x="2957541" y="3509644"/>
                  <a:pt x="2950321" y="3486041"/>
                </a:cubicBezTo>
                <a:cubicBezTo>
                  <a:pt x="2949488" y="3483264"/>
                  <a:pt x="2944767" y="3474934"/>
                  <a:pt x="2943657" y="3474378"/>
                </a:cubicBezTo>
                <a:cubicBezTo>
                  <a:pt x="2928384" y="3466048"/>
                  <a:pt x="2917555" y="3469936"/>
                  <a:pt x="2899783" y="3455218"/>
                </a:cubicBezTo>
                <a:cubicBezTo>
                  <a:pt x="2892008" y="3448554"/>
                  <a:pt x="2888954" y="3456607"/>
                  <a:pt x="2889509" y="3471324"/>
                </a:cubicBezTo>
                <a:cubicBezTo>
                  <a:pt x="2889786" y="3483542"/>
                  <a:pt x="2886732" y="3486319"/>
                  <a:pt x="2879790" y="3479377"/>
                </a:cubicBezTo>
                <a:cubicBezTo>
                  <a:pt x="2865906" y="3466048"/>
                  <a:pt x="2860630" y="3474101"/>
                  <a:pt x="2856465" y="3487430"/>
                </a:cubicBezTo>
                <a:cubicBezTo>
                  <a:pt x="2848134" y="3514920"/>
                  <a:pt x="2836194" y="3533247"/>
                  <a:pt x="2824809" y="3553795"/>
                </a:cubicBezTo>
                <a:cubicBezTo>
                  <a:pt x="2821477" y="3559904"/>
                  <a:pt x="2828697" y="3594059"/>
                  <a:pt x="2824254" y="3597391"/>
                </a:cubicBezTo>
                <a:cubicBezTo>
                  <a:pt x="2820644" y="3600168"/>
                  <a:pt x="2801762" y="3561293"/>
                  <a:pt x="2792598" y="3545743"/>
                </a:cubicBezTo>
                <a:cubicBezTo>
                  <a:pt x="2775937" y="3517697"/>
                  <a:pt x="2768995" y="3521584"/>
                  <a:pt x="2758999" y="3514920"/>
                </a:cubicBezTo>
                <a:cubicBezTo>
                  <a:pt x="2757888" y="3514087"/>
                  <a:pt x="2754556" y="3507423"/>
                  <a:pt x="2752334" y="3502424"/>
                </a:cubicBezTo>
                <a:cubicBezTo>
                  <a:pt x="2751224" y="3499925"/>
                  <a:pt x="2749557" y="3493816"/>
                  <a:pt x="2749557" y="3492150"/>
                </a:cubicBezTo>
                <a:cubicBezTo>
                  <a:pt x="2749002" y="3467992"/>
                  <a:pt x="2761498" y="3476322"/>
                  <a:pt x="2766496" y="3466881"/>
                </a:cubicBezTo>
                <a:cubicBezTo>
                  <a:pt x="2768995" y="3462160"/>
                  <a:pt x="2768162" y="3451053"/>
                  <a:pt x="2765108" y="3434670"/>
                </a:cubicBezTo>
                <a:lnTo>
                  <a:pt x="2760594" y="3430786"/>
                </a:lnTo>
                <a:lnTo>
                  <a:pt x="2760315" y="3429985"/>
                </a:lnTo>
                <a:lnTo>
                  <a:pt x="2760387" y="3429949"/>
                </a:lnTo>
                <a:lnTo>
                  <a:pt x="2760188" y="3429337"/>
                </a:lnTo>
                <a:lnTo>
                  <a:pt x="2775313" y="3418322"/>
                </a:lnTo>
                <a:cubicBezTo>
                  <a:pt x="2781213" y="3416899"/>
                  <a:pt x="2787739" y="3417176"/>
                  <a:pt x="2794264" y="3417454"/>
                </a:cubicBezTo>
                <a:cubicBezTo>
                  <a:pt x="2805649" y="3417731"/>
                  <a:pt x="2817312" y="3419675"/>
                  <a:pt x="2828419" y="3419953"/>
                </a:cubicBezTo>
                <a:cubicBezTo>
                  <a:pt x="2839804" y="3420231"/>
                  <a:pt x="2850633" y="3419675"/>
                  <a:pt x="2860075" y="3415510"/>
                </a:cubicBezTo>
                <a:cubicBezTo>
                  <a:pt x="2874514" y="3409123"/>
                  <a:pt x="2891175" y="3409123"/>
                  <a:pt x="2916722" y="3433837"/>
                </a:cubicBezTo>
                <a:cubicBezTo>
                  <a:pt x="2920054" y="3436891"/>
                  <a:pt x="2921442" y="3434392"/>
                  <a:pt x="2923664" y="3434948"/>
                </a:cubicBezTo>
                <a:cubicBezTo>
                  <a:pt x="2926441" y="3435503"/>
                  <a:pt x="2926441" y="3430783"/>
                  <a:pt x="2923941" y="3420231"/>
                </a:cubicBezTo>
                <a:cubicBezTo>
                  <a:pt x="2920609" y="3405791"/>
                  <a:pt x="2914223" y="3388020"/>
                  <a:pt x="2906725" y="3373580"/>
                </a:cubicBezTo>
                <a:cubicBezTo>
                  <a:pt x="2904504" y="3369137"/>
                  <a:pt x="2902560" y="3367193"/>
                  <a:pt x="2900338" y="3363861"/>
                </a:cubicBezTo>
                <a:cubicBezTo>
                  <a:pt x="2895340" y="3356086"/>
                  <a:pt x="2890064" y="3345534"/>
                  <a:pt x="2887843" y="3336371"/>
                </a:cubicBezTo>
                <a:cubicBezTo>
                  <a:pt x="2885621" y="3328040"/>
                  <a:pt x="2883678" y="3316100"/>
                  <a:pt x="2885621" y="3317488"/>
                </a:cubicBezTo>
                <a:cubicBezTo>
                  <a:pt x="2897284" y="3326374"/>
                  <a:pt x="2891730" y="3294163"/>
                  <a:pt x="2898394" y="3291942"/>
                </a:cubicBezTo>
                <a:cubicBezTo>
                  <a:pt x="2911446" y="3288054"/>
                  <a:pt x="2922275" y="3278891"/>
                  <a:pt x="2942823" y="3294996"/>
                </a:cubicBezTo>
                <a:cubicBezTo>
                  <a:pt x="2956430" y="3305826"/>
                  <a:pt x="2966704" y="3305826"/>
                  <a:pt x="2978367" y="3309714"/>
                </a:cubicBezTo>
                <a:cubicBezTo>
                  <a:pt x="2980866" y="3310546"/>
                  <a:pt x="2982254" y="3308325"/>
                  <a:pt x="2982810" y="3304438"/>
                </a:cubicBezTo>
                <a:cubicBezTo>
                  <a:pt x="2983365" y="3300272"/>
                  <a:pt x="2983087" y="3293886"/>
                  <a:pt x="2980866" y="3285277"/>
                </a:cubicBezTo>
                <a:cubicBezTo>
                  <a:pt x="2977256" y="3271393"/>
                  <a:pt x="2971425" y="3254732"/>
                  <a:pt x="2966704" y="3239182"/>
                </a:cubicBezTo>
                <a:cubicBezTo>
                  <a:pt x="2966982" y="3239460"/>
                  <a:pt x="2967537" y="3239460"/>
                  <a:pt x="2967815" y="3239738"/>
                </a:cubicBezTo>
                <a:lnTo>
                  <a:pt x="2968093" y="3238072"/>
                </a:lnTo>
                <a:cubicBezTo>
                  <a:pt x="2971147" y="3239182"/>
                  <a:pt x="2974202" y="3239738"/>
                  <a:pt x="2977534" y="3241682"/>
                </a:cubicBezTo>
                <a:cubicBezTo>
                  <a:pt x="2981699" y="3243903"/>
                  <a:pt x="2980588" y="3238072"/>
                  <a:pt x="2973646" y="3223910"/>
                </a:cubicBezTo>
                <a:cubicBezTo>
                  <a:pt x="2972258" y="3221133"/>
                  <a:pt x="2970036" y="3219467"/>
                  <a:pt x="2970036" y="3220578"/>
                </a:cubicBezTo>
                <a:cubicBezTo>
                  <a:pt x="2969203" y="3225854"/>
                  <a:pt x="2968926" y="3231963"/>
                  <a:pt x="2968370" y="3238072"/>
                </a:cubicBezTo>
                <a:lnTo>
                  <a:pt x="2966426" y="3237238"/>
                </a:lnTo>
                <a:cubicBezTo>
                  <a:pt x="2966704" y="3237794"/>
                  <a:pt x="2966704" y="3238349"/>
                  <a:pt x="2966982" y="3238905"/>
                </a:cubicBezTo>
                <a:cubicBezTo>
                  <a:pt x="2955875" y="3234184"/>
                  <a:pt x="2940047" y="3217523"/>
                  <a:pt x="2941991" y="3246957"/>
                </a:cubicBezTo>
                <a:cubicBezTo>
                  <a:pt x="2942268" y="3252233"/>
                  <a:pt x="2939491" y="3252511"/>
                  <a:pt x="2936159" y="3248624"/>
                </a:cubicBezTo>
                <a:cubicBezTo>
                  <a:pt x="2918388" y="3226964"/>
                  <a:pt x="2911723" y="3235850"/>
                  <a:pt x="2902560" y="3238072"/>
                </a:cubicBezTo>
                <a:cubicBezTo>
                  <a:pt x="2884233" y="3242514"/>
                  <a:pt x="2868405" y="3253899"/>
                  <a:pt x="2843969" y="3241404"/>
                </a:cubicBezTo>
                <a:cubicBezTo>
                  <a:pt x="2836749" y="3237794"/>
                  <a:pt x="2835916" y="3249179"/>
                  <a:pt x="2837582" y="3266395"/>
                </a:cubicBezTo>
                <a:cubicBezTo>
                  <a:pt x="2839249" y="3284722"/>
                  <a:pt x="2832584" y="3281390"/>
                  <a:pt x="2823143" y="3270005"/>
                </a:cubicBezTo>
                <a:cubicBezTo>
                  <a:pt x="2821199" y="3267783"/>
                  <a:pt x="2818978" y="3264174"/>
                  <a:pt x="2817589" y="3262785"/>
                </a:cubicBezTo>
                <a:cubicBezTo>
                  <a:pt x="2813702" y="3259175"/>
                  <a:pt x="2783990" y="3261675"/>
                  <a:pt x="2782879" y="3266117"/>
                </a:cubicBezTo>
                <a:cubicBezTo>
                  <a:pt x="2781491" y="3270838"/>
                  <a:pt x="2780935" y="3277780"/>
                  <a:pt x="2779547" y="3282501"/>
                </a:cubicBezTo>
                <a:cubicBezTo>
                  <a:pt x="2773716" y="3299995"/>
                  <a:pt x="2765385" y="3302494"/>
                  <a:pt x="2748447" y="3294996"/>
                </a:cubicBezTo>
                <a:cubicBezTo>
                  <a:pt x="2746225" y="3293886"/>
                  <a:pt x="2744281" y="3295552"/>
                  <a:pt x="2744559" y="3300550"/>
                </a:cubicBezTo>
                <a:cubicBezTo>
                  <a:pt x="2745947" y="3329984"/>
                  <a:pt x="2747614" y="3360529"/>
                  <a:pt x="2750113" y="3391907"/>
                </a:cubicBezTo>
                <a:cubicBezTo>
                  <a:pt x="2750391" y="3396211"/>
                  <a:pt x="2751571" y="3401903"/>
                  <a:pt x="2753376" y="3408429"/>
                </a:cubicBezTo>
                <a:lnTo>
                  <a:pt x="2760188" y="3429337"/>
                </a:lnTo>
                <a:lnTo>
                  <a:pt x="2760109" y="3429394"/>
                </a:lnTo>
                <a:lnTo>
                  <a:pt x="2760315" y="3429985"/>
                </a:lnTo>
                <a:lnTo>
                  <a:pt x="2759902" y="3430191"/>
                </a:lnTo>
                <a:lnTo>
                  <a:pt x="2757159" y="3427832"/>
                </a:lnTo>
                <a:cubicBezTo>
                  <a:pt x="2754140" y="3424187"/>
                  <a:pt x="2750530" y="3418425"/>
                  <a:pt x="2745670" y="3408290"/>
                </a:cubicBezTo>
                <a:cubicBezTo>
                  <a:pt x="2732341" y="3380244"/>
                  <a:pt x="2722622" y="3366360"/>
                  <a:pt x="2717902" y="3369693"/>
                </a:cubicBezTo>
                <a:cubicBezTo>
                  <a:pt x="2712626" y="3373580"/>
                  <a:pt x="2708183" y="3379412"/>
                  <a:pt x="2704573" y="3387186"/>
                </a:cubicBezTo>
                <a:cubicBezTo>
                  <a:pt x="2702907" y="3391074"/>
                  <a:pt x="2701796" y="3398572"/>
                  <a:pt x="2704295" y="3410512"/>
                </a:cubicBezTo>
                <a:cubicBezTo>
                  <a:pt x="2710127" y="3439113"/>
                  <a:pt x="2709849" y="3453552"/>
                  <a:pt x="2705128" y="3459939"/>
                </a:cubicBezTo>
                <a:cubicBezTo>
                  <a:pt x="2695409" y="3472990"/>
                  <a:pt x="2686246" y="3486874"/>
                  <a:pt x="2677638" y="3502424"/>
                </a:cubicBezTo>
                <a:cubicBezTo>
                  <a:pt x="2675139" y="3507145"/>
                  <a:pt x="2674861" y="3517975"/>
                  <a:pt x="2674028" y="3527138"/>
                </a:cubicBezTo>
                <a:cubicBezTo>
                  <a:pt x="2674028" y="3528526"/>
                  <a:pt x="2688467" y="3569346"/>
                  <a:pt x="2689856" y="3573511"/>
                </a:cubicBezTo>
                <a:cubicBezTo>
                  <a:pt x="2691800" y="3578787"/>
                  <a:pt x="2694576" y="3585451"/>
                  <a:pt x="2696798" y="3589061"/>
                </a:cubicBezTo>
                <a:cubicBezTo>
                  <a:pt x="2709294" y="3611275"/>
                  <a:pt x="2717346" y="3617107"/>
                  <a:pt x="2718735" y="3606833"/>
                </a:cubicBezTo>
                <a:cubicBezTo>
                  <a:pt x="2721234" y="3590449"/>
                  <a:pt x="2709016" y="3536024"/>
                  <a:pt x="2717346" y="3533247"/>
                </a:cubicBezTo>
                <a:cubicBezTo>
                  <a:pt x="2721234" y="3531859"/>
                  <a:pt x="2741505" y="3577121"/>
                  <a:pt x="2753167" y="3604056"/>
                </a:cubicBezTo>
                <a:cubicBezTo>
                  <a:pt x="2758443" y="3616552"/>
                  <a:pt x="2761775" y="3627103"/>
                  <a:pt x="2762886" y="3635156"/>
                </a:cubicBezTo>
                <a:cubicBezTo>
                  <a:pt x="2763441" y="3638766"/>
                  <a:pt x="2764275" y="3643486"/>
                  <a:pt x="2763441" y="3644042"/>
                </a:cubicBezTo>
                <a:cubicBezTo>
                  <a:pt x="2752334" y="3650984"/>
                  <a:pt x="2754556" y="3689582"/>
                  <a:pt x="2744004" y="3697079"/>
                </a:cubicBezTo>
                <a:cubicBezTo>
                  <a:pt x="2741505" y="3699023"/>
                  <a:pt x="2736784" y="3695691"/>
                  <a:pt x="2733174" y="3694858"/>
                </a:cubicBezTo>
                <a:cubicBezTo>
                  <a:pt x="2737062" y="3721237"/>
                  <a:pt x="2731230" y="3722070"/>
                  <a:pt x="2717346" y="3702077"/>
                </a:cubicBezTo>
                <a:cubicBezTo>
                  <a:pt x="2710960" y="3692914"/>
                  <a:pt x="2709849" y="3700689"/>
                  <a:pt x="2711793" y="3712629"/>
                </a:cubicBezTo>
                <a:cubicBezTo>
                  <a:pt x="2716236" y="3739842"/>
                  <a:pt x="2709849" y="3740675"/>
                  <a:pt x="2702629" y="3739842"/>
                </a:cubicBezTo>
                <a:cubicBezTo>
                  <a:pt x="2697631" y="3739287"/>
                  <a:pt x="2691522" y="3732622"/>
                  <a:pt x="2680415" y="3708464"/>
                </a:cubicBezTo>
                <a:cubicBezTo>
                  <a:pt x="2672917" y="3692081"/>
                  <a:pt x="2667641" y="3687915"/>
                  <a:pt x="2665698" y="3692081"/>
                </a:cubicBezTo>
                <a:cubicBezTo>
                  <a:pt x="2659311" y="3707353"/>
                  <a:pt x="2650703" y="3718183"/>
                  <a:pt x="2648204" y="3742897"/>
                </a:cubicBezTo>
                <a:cubicBezTo>
                  <a:pt x="2646260" y="3763723"/>
                  <a:pt x="2636541" y="3758447"/>
                  <a:pt x="2620991" y="3739287"/>
                </a:cubicBezTo>
                <a:cubicBezTo>
                  <a:pt x="2615715" y="3732900"/>
                  <a:pt x="2606829" y="3709852"/>
                  <a:pt x="2604885" y="3697357"/>
                </a:cubicBezTo>
                <a:cubicBezTo>
                  <a:pt x="2603219" y="3685694"/>
                  <a:pt x="2602664" y="3676253"/>
                  <a:pt x="2600720" y="3664035"/>
                </a:cubicBezTo>
                <a:cubicBezTo>
                  <a:pt x="2599332" y="3656260"/>
                  <a:pt x="2597388" y="3645986"/>
                  <a:pt x="2594056" y="3635711"/>
                </a:cubicBezTo>
                <a:cubicBezTo>
                  <a:pt x="2591001" y="3626548"/>
                  <a:pt x="2585725" y="3615441"/>
                  <a:pt x="2581560" y="3606833"/>
                </a:cubicBezTo>
                <a:cubicBezTo>
                  <a:pt x="2579894" y="3602945"/>
                  <a:pt x="2577673" y="3601279"/>
                  <a:pt x="2576284" y="3601001"/>
                </a:cubicBezTo>
                <a:cubicBezTo>
                  <a:pt x="2555180" y="3595447"/>
                  <a:pt x="2539353" y="3604056"/>
                  <a:pt x="2524080" y="3614052"/>
                </a:cubicBezTo>
                <a:cubicBezTo>
                  <a:pt x="2520470" y="3616274"/>
                  <a:pt x="2520748" y="3628214"/>
                  <a:pt x="2517971" y="3633212"/>
                </a:cubicBezTo>
                <a:cubicBezTo>
                  <a:pt x="2516027" y="3636822"/>
                  <a:pt x="2514361" y="3643209"/>
                  <a:pt x="2509641" y="3637378"/>
                </a:cubicBezTo>
                <a:cubicBezTo>
                  <a:pt x="2484649" y="3606833"/>
                  <a:pt x="2470765" y="3606833"/>
                  <a:pt x="2461879" y="3623494"/>
                </a:cubicBezTo>
                <a:cubicBezTo>
                  <a:pt x="2460213" y="3626548"/>
                  <a:pt x="2452716" y="3615718"/>
                  <a:pt x="2446885" y="3606833"/>
                </a:cubicBezTo>
                <a:cubicBezTo>
                  <a:pt x="2440498" y="3597114"/>
                  <a:pt x="2434667" y="3589616"/>
                  <a:pt x="2433001" y="3594337"/>
                </a:cubicBezTo>
                <a:cubicBezTo>
                  <a:pt x="2428558" y="3606555"/>
                  <a:pt x="2423559" y="3616552"/>
                  <a:pt x="2410231" y="3604611"/>
                </a:cubicBezTo>
                <a:cubicBezTo>
                  <a:pt x="2394403" y="3610165"/>
                  <a:pt x="2377742" y="3614330"/>
                  <a:pt x="2362747" y="3622105"/>
                </a:cubicBezTo>
                <a:cubicBezTo>
                  <a:pt x="2352473" y="3627381"/>
                  <a:pt x="2341643" y="3631546"/>
                  <a:pt x="2329425" y="3631824"/>
                </a:cubicBezTo>
                <a:cubicBezTo>
                  <a:pt x="2306100" y="3632379"/>
                  <a:pt x="2285274" y="3639321"/>
                  <a:pt x="2263060" y="3643209"/>
                </a:cubicBezTo>
                <a:cubicBezTo>
                  <a:pt x="2249453" y="3645708"/>
                  <a:pt x="2233903" y="3642931"/>
                  <a:pt x="2223351" y="3653761"/>
                </a:cubicBezTo>
                <a:cubicBezTo>
                  <a:pt x="2221685" y="3655427"/>
                  <a:pt x="2220019" y="3657371"/>
                  <a:pt x="2217797" y="3656815"/>
                </a:cubicBezTo>
                <a:cubicBezTo>
                  <a:pt x="2187808" y="3650706"/>
                  <a:pt x="2166704" y="3670144"/>
                  <a:pt x="2144212" y="3685694"/>
                </a:cubicBezTo>
                <a:cubicBezTo>
                  <a:pt x="2141435" y="3687360"/>
                  <a:pt x="2138658" y="3688471"/>
                  <a:pt x="2135048" y="3687360"/>
                </a:cubicBezTo>
                <a:cubicBezTo>
                  <a:pt x="2103670" y="3677641"/>
                  <a:pt x="2082011" y="3694858"/>
                  <a:pt x="2061741" y="3716239"/>
                </a:cubicBezTo>
                <a:cubicBezTo>
                  <a:pt x="2058408" y="3719849"/>
                  <a:pt x="2057575" y="3729012"/>
                  <a:pt x="2059241" y="3744285"/>
                </a:cubicBezTo>
                <a:cubicBezTo>
                  <a:pt x="2062018" y="3768165"/>
                  <a:pt x="2058131" y="3775385"/>
                  <a:pt x="2050356" y="3773441"/>
                </a:cubicBezTo>
                <a:cubicBezTo>
                  <a:pt x="2046746" y="3772608"/>
                  <a:pt x="2043691" y="3773441"/>
                  <a:pt x="2040359" y="3773997"/>
                </a:cubicBezTo>
                <a:cubicBezTo>
                  <a:pt x="2036194" y="3774830"/>
                  <a:pt x="2033972" y="3780661"/>
                  <a:pt x="2033695" y="3792046"/>
                </a:cubicBezTo>
                <a:cubicBezTo>
                  <a:pt x="2033417" y="3814261"/>
                  <a:pt x="2027863" y="3823702"/>
                  <a:pt x="2018700" y="3823979"/>
                </a:cubicBezTo>
                <a:cubicBezTo>
                  <a:pt x="2006482" y="3824257"/>
                  <a:pt x="2000651" y="3842029"/>
                  <a:pt x="1986211" y="3835920"/>
                </a:cubicBezTo>
                <a:cubicBezTo>
                  <a:pt x="1980102" y="3833421"/>
                  <a:pt x="1982879" y="3856746"/>
                  <a:pt x="1976492" y="3854802"/>
                </a:cubicBezTo>
                <a:cubicBezTo>
                  <a:pt x="1973993" y="3853969"/>
                  <a:pt x="1970939" y="3853414"/>
                  <a:pt x="1967607" y="3846472"/>
                </a:cubicBezTo>
                <a:cubicBezTo>
                  <a:pt x="1948446" y="3806485"/>
                  <a:pt x="1936229" y="3797877"/>
                  <a:pt x="1922067" y="3778995"/>
                </a:cubicBezTo>
                <a:cubicBezTo>
                  <a:pt x="1914569" y="3768998"/>
                  <a:pt x="1907350" y="3757336"/>
                  <a:pt x="1898186" y="3739009"/>
                </a:cubicBezTo>
                <a:cubicBezTo>
                  <a:pt x="1889578" y="3721515"/>
                  <a:pt x="1882636" y="3717905"/>
                  <a:pt x="1882081" y="3727069"/>
                </a:cubicBezTo>
                <a:cubicBezTo>
                  <a:pt x="1881803" y="3732345"/>
                  <a:pt x="1881248" y="3737065"/>
                  <a:pt x="1882081" y="3744285"/>
                </a:cubicBezTo>
                <a:cubicBezTo>
                  <a:pt x="1884580" y="3767332"/>
                  <a:pt x="1887357" y="3790380"/>
                  <a:pt x="1872362" y="3767055"/>
                </a:cubicBezTo>
                <a:cubicBezTo>
                  <a:pt x="1869307" y="3773719"/>
                  <a:pt x="1865975" y="3779828"/>
                  <a:pt x="1857367" y="3771220"/>
                </a:cubicBezTo>
                <a:cubicBezTo>
                  <a:pt x="1842095" y="3755947"/>
                  <a:pt x="1834875" y="3763445"/>
                  <a:pt x="1836541" y="3794545"/>
                </a:cubicBezTo>
                <a:cubicBezTo>
                  <a:pt x="1837652" y="3815094"/>
                  <a:pt x="1831543" y="3817315"/>
                  <a:pt x="1825156" y="3817593"/>
                </a:cubicBezTo>
                <a:cubicBezTo>
                  <a:pt x="1815159" y="3818148"/>
                  <a:pt x="1810439" y="3832587"/>
                  <a:pt x="1810439" y="3859523"/>
                </a:cubicBezTo>
                <a:cubicBezTo>
                  <a:pt x="1810439" y="3867853"/>
                  <a:pt x="1815437" y="3887568"/>
                  <a:pt x="1822101" y="3903396"/>
                </a:cubicBezTo>
                <a:cubicBezTo>
                  <a:pt x="1826544" y="3913671"/>
                  <a:pt x="1830987" y="3922556"/>
                  <a:pt x="1835430" y="3932830"/>
                </a:cubicBezTo>
                <a:cubicBezTo>
                  <a:pt x="1843205" y="3950602"/>
                  <a:pt x="1846815" y="3966985"/>
                  <a:pt x="1843483" y="3968929"/>
                </a:cubicBezTo>
                <a:cubicBezTo>
                  <a:pt x="1833209" y="3974483"/>
                  <a:pt x="1822379" y="3979203"/>
                  <a:pt x="1812105" y="3985035"/>
                </a:cubicBezTo>
                <a:cubicBezTo>
                  <a:pt x="1801831" y="3990866"/>
                  <a:pt x="1792390" y="3999196"/>
                  <a:pt x="1794056" y="4036128"/>
                </a:cubicBezTo>
                <a:cubicBezTo>
                  <a:pt x="1794056" y="4038905"/>
                  <a:pt x="1795166" y="4045291"/>
                  <a:pt x="1796277" y="4047791"/>
                </a:cubicBezTo>
                <a:cubicBezTo>
                  <a:pt x="1798221" y="4052789"/>
                  <a:pt x="1801553" y="4059175"/>
                  <a:pt x="1802386" y="4059731"/>
                </a:cubicBezTo>
                <a:cubicBezTo>
                  <a:pt x="1809051" y="4063341"/>
                  <a:pt x="1814882" y="4064174"/>
                  <a:pt x="1821824" y="4068894"/>
                </a:cubicBezTo>
                <a:cubicBezTo>
                  <a:pt x="1825989" y="4071671"/>
                  <a:pt x="1831543" y="4079169"/>
                  <a:pt x="1836819" y="4086111"/>
                </a:cubicBezTo>
                <a:cubicBezTo>
                  <a:pt x="1838207" y="4088054"/>
                  <a:pt x="1841539" y="4095274"/>
                  <a:pt x="1843205" y="4100272"/>
                </a:cubicBezTo>
                <a:cubicBezTo>
                  <a:pt x="1844594" y="4104438"/>
                  <a:pt x="1846260" y="4111380"/>
                  <a:pt x="1845982" y="4113046"/>
                </a:cubicBezTo>
                <a:cubicBezTo>
                  <a:pt x="1845427" y="4120265"/>
                  <a:pt x="1843483" y="4124431"/>
                  <a:pt x="1843205" y="4132206"/>
                </a:cubicBezTo>
                <a:cubicBezTo>
                  <a:pt x="1842372" y="4151643"/>
                  <a:pt x="1836541" y="4156919"/>
                  <a:pt x="1824601" y="4144424"/>
                </a:cubicBezTo>
                <a:cubicBezTo>
                  <a:pt x="1817381" y="4136926"/>
                  <a:pt x="1816826" y="4147478"/>
                  <a:pt x="1818769" y="4163584"/>
                </a:cubicBezTo>
                <a:cubicBezTo>
                  <a:pt x="1819880" y="4172747"/>
                  <a:pt x="1818492" y="4174969"/>
                  <a:pt x="1813493" y="4165805"/>
                </a:cubicBezTo>
                <a:cubicBezTo>
                  <a:pt x="1803219" y="4147756"/>
                  <a:pt x="1792945" y="4129429"/>
                  <a:pt x="1782393" y="4110824"/>
                </a:cubicBezTo>
                <a:cubicBezTo>
                  <a:pt x="1777117" y="4101383"/>
                  <a:pt x="1770175" y="4080002"/>
                  <a:pt x="1767954" y="4064174"/>
                </a:cubicBezTo>
                <a:cubicBezTo>
                  <a:pt x="1766010" y="4051678"/>
                  <a:pt x="1766010" y="4042515"/>
                  <a:pt x="1764344" y="4030574"/>
                </a:cubicBezTo>
                <a:cubicBezTo>
                  <a:pt x="1764066" y="4027798"/>
                  <a:pt x="1759623" y="4015024"/>
                  <a:pt x="1758790" y="4014191"/>
                </a:cubicBezTo>
                <a:cubicBezTo>
                  <a:pt x="1749627" y="4002806"/>
                  <a:pt x="1750182" y="4020856"/>
                  <a:pt x="1744073" y="4018356"/>
                </a:cubicBezTo>
                <a:cubicBezTo>
                  <a:pt x="1721859" y="4009471"/>
                  <a:pt x="1710474" y="4030852"/>
                  <a:pt x="1699089" y="4052233"/>
                </a:cubicBezTo>
                <a:cubicBezTo>
                  <a:pt x="1697145" y="4055843"/>
                  <a:pt x="1692980" y="4053900"/>
                  <a:pt x="1689648" y="4053344"/>
                </a:cubicBezTo>
                <a:cubicBezTo>
                  <a:pt x="1688537" y="4053067"/>
                  <a:pt x="1686038" y="4048624"/>
                  <a:pt x="1684094" y="4044736"/>
                </a:cubicBezTo>
                <a:cubicBezTo>
                  <a:pt x="1678540" y="4033906"/>
                  <a:pt x="1675486" y="4023355"/>
                  <a:pt x="1675763" y="4016135"/>
                </a:cubicBezTo>
                <a:cubicBezTo>
                  <a:pt x="1676041" y="4010859"/>
                  <a:pt x="1676874" y="4007249"/>
                  <a:pt x="1677707" y="4003362"/>
                </a:cubicBezTo>
                <a:cubicBezTo>
                  <a:pt x="1678540" y="3998641"/>
                  <a:pt x="1677430" y="3990866"/>
                  <a:pt x="1673820" y="3980314"/>
                </a:cubicBezTo>
                <a:cubicBezTo>
                  <a:pt x="1669654" y="3968096"/>
                  <a:pt x="1665489" y="3960598"/>
                  <a:pt x="1662990" y="3961709"/>
                </a:cubicBezTo>
                <a:cubicBezTo>
                  <a:pt x="1650772" y="3968096"/>
                  <a:pt x="1636888" y="3970317"/>
                  <a:pt x="1626891" y="3983369"/>
                </a:cubicBezTo>
                <a:cubicBezTo>
                  <a:pt x="1616062" y="3997253"/>
                  <a:pt x="1608287" y="4019467"/>
                  <a:pt x="1600790" y="4041959"/>
                </a:cubicBezTo>
                <a:cubicBezTo>
                  <a:pt x="1589682" y="4074448"/>
                  <a:pt x="1571633" y="4086388"/>
                  <a:pt x="1549141" y="4086388"/>
                </a:cubicBezTo>
                <a:cubicBezTo>
                  <a:pt x="1544420" y="4086388"/>
                  <a:pt x="1537756" y="4078058"/>
                  <a:pt x="1528870" y="4060564"/>
                </a:cubicBezTo>
                <a:cubicBezTo>
                  <a:pt x="1522206" y="4047235"/>
                  <a:pt x="1516374" y="4039738"/>
                  <a:pt x="1513320" y="4039738"/>
                </a:cubicBezTo>
                <a:cubicBezTo>
                  <a:pt x="1503601" y="4040293"/>
                  <a:pt x="1493882" y="4041682"/>
                  <a:pt x="1485552" y="4046402"/>
                </a:cubicBezTo>
                <a:cubicBezTo>
                  <a:pt x="1483053" y="4047791"/>
                  <a:pt x="1483330" y="4059175"/>
                  <a:pt x="1484996" y="4070838"/>
                </a:cubicBezTo>
                <a:cubicBezTo>
                  <a:pt x="1487495" y="4087777"/>
                  <a:pt x="1495271" y="4101661"/>
                  <a:pt x="1501657" y="4115822"/>
                </a:cubicBezTo>
                <a:cubicBezTo>
                  <a:pt x="1508599" y="4131373"/>
                  <a:pt x="1512764" y="4149144"/>
                  <a:pt x="1510821" y="4153865"/>
                </a:cubicBezTo>
                <a:cubicBezTo>
                  <a:pt x="1504989" y="4169693"/>
                  <a:pt x="1490828" y="4160529"/>
                  <a:pt x="1479998" y="4161085"/>
                </a:cubicBezTo>
                <a:cubicBezTo>
                  <a:pt x="1476111" y="4161362"/>
                  <a:pt x="1469168" y="4144146"/>
                  <a:pt x="1462782" y="4130262"/>
                </a:cubicBezTo>
                <a:cubicBezTo>
                  <a:pt x="1453618" y="4110824"/>
                  <a:pt x="1446954" y="4106104"/>
                  <a:pt x="1448899" y="4121376"/>
                </a:cubicBezTo>
                <a:cubicBezTo>
                  <a:pt x="1450008" y="4129707"/>
                  <a:pt x="1452785" y="4141091"/>
                  <a:pt x="1454174" y="4149700"/>
                </a:cubicBezTo>
                <a:cubicBezTo>
                  <a:pt x="1455285" y="4158030"/>
                  <a:pt x="1457506" y="4171914"/>
                  <a:pt x="1455840" y="4170248"/>
                </a:cubicBezTo>
                <a:cubicBezTo>
                  <a:pt x="1445010" y="4160807"/>
                  <a:pt x="1446954" y="4191352"/>
                  <a:pt x="1433070" y="4170804"/>
                </a:cubicBezTo>
                <a:cubicBezTo>
                  <a:pt x="1423073" y="4155809"/>
                  <a:pt x="1418075" y="4156364"/>
                  <a:pt x="1412244" y="4155253"/>
                </a:cubicBezTo>
                <a:cubicBezTo>
                  <a:pt x="1405024" y="4154143"/>
                  <a:pt x="1397804" y="4152477"/>
                  <a:pt x="1395305" y="4164694"/>
                </a:cubicBezTo>
                <a:cubicBezTo>
                  <a:pt x="1389196" y="4195239"/>
                  <a:pt x="1375312" y="4203570"/>
                  <a:pt x="1361429" y="4213011"/>
                </a:cubicBezTo>
                <a:cubicBezTo>
                  <a:pt x="1357818" y="4215510"/>
                  <a:pt x="1353653" y="4217176"/>
                  <a:pt x="1351987" y="4224674"/>
                </a:cubicBezTo>
                <a:cubicBezTo>
                  <a:pt x="1346156" y="4249665"/>
                  <a:pt x="1338381" y="4269103"/>
                  <a:pt x="1326996" y="4279377"/>
                </a:cubicBezTo>
                <a:cubicBezTo>
                  <a:pt x="1320887" y="4316309"/>
                  <a:pt x="1305336" y="4327694"/>
                  <a:pt x="1295895" y="4355739"/>
                </a:cubicBezTo>
                <a:cubicBezTo>
                  <a:pt x="1293952" y="4361571"/>
                  <a:pt x="1295618" y="4377399"/>
                  <a:pt x="1299505" y="4387673"/>
                </a:cubicBezTo>
                <a:cubicBezTo>
                  <a:pt x="1306169" y="4405167"/>
                  <a:pt x="1312278" y="4415163"/>
                  <a:pt x="1317278" y="4421272"/>
                </a:cubicBezTo>
                <a:cubicBezTo>
                  <a:pt x="1320609" y="4425160"/>
                  <a:pt x="1323664" y="4427659"/>
                  <a:pt x="1325885" y="4427659"/>
                </a:cubicBezTo>
                <a:cubicBezTo>
                  <a:pt x="1332549" y="4427381"/>
                  <a:pt x="1338381" y="4424882"/>
                  <a:pt x="1345045" y="4424605"/>
                </a:cubicBezTo>
                <a:cubicBezTo>
                  <a:pt x="1353931" y="4424327"/>
                  <a:pt x="1364483" y="4430713"/>
                  <a:pt x="1376423" y="4440432"/>
                </a:cubicBezTo>
                <a:cubicBezTo>
                  <a:pt x="1395305" y="4455982"/>
                  <a:pt x="1412799" y="4465146"/>
                  <a:pt x="1426405" y="4461258"/>
                </a:cubicBezTo>
                <a:cubicBezTo>
                  <a:pt x="1441679" y="4456815"/>
                  <a:pt x="1458061" y="4455427"/>
                  <a:pt x="1477499" y="4462647"/>
                </a:cubicBezTo>
                <a:cubicBezTo>
                  <a:pt x="1485274" y="4465701"/>
                  <a:pt x="1488051" y="4454872"/>
                  <a:pt x="1482775" y="4423216"/>
                </a:cubicBezTo>
                <a:cubicBezTo>
                  <a:pt x="1480553" y="4410165"/>
                  <a:pt x="1481942" y="4403223"/>
                  <a:pt x="1481109" y="4392393"/>
                </a:cubicBezTo>
                <a:cubicBezTo>
                  <a:pt x="1480831" y="4389339"/>
                  <a:pt x="1479165" y="4381564"/>
                  <a:pt x="1477499" y="4377121"/>
                </a:cubicBezTo>
                <a:cubicBezTo>
                  <a:pt x="1473889" y="4367402"/>
                  <a:pt x="1470279" y="4362404"/>
                  <a:pt x="1468335" y="4363515"/>
                </a:cubicBezTo>
                <a:cubicBezTo>
                  <a:pt x="1465559" y="4365181"/>
                  <a:pt x="1461672" y="4364347"/>
                  <a:pt x="1461116" y="4371845"/>
                </a:cubicBezTo>
                <a:cubicBezTo>
                  <a:pt x="1459450" y="4395448"/>
                  <a:pt x="1451952" y="4403223"/>
                  <a:pt x="1443622" y="4408776"/>
                </a:cubicBezTo>
                <a:cubicBezTo>
                  <a:pt x="1431681" y="4416829"/>
                  <a:pt x="1419741" y="4424605"/>
                  <a:pt x="1407246" y="4430991"/>
                </a:cubicBezTo>
                <a:cubicBezTo>
                  <a:pt x="1405857" y="4431824"/>
                  <a:pt x="1401137" y="4422938"/>
                  <a:pt x="1397527" y="4417385"/>
                </a:cubicBezTo>
                <a:cubicBezTo>
                  <a:pt x="1393084" y="4409887"/>
                  <a:pt x="1389196" y="4386562"/>
                  <a:pt x="1391418" y="4381286"/>
                </a:cubicBezTo>
                <a:cubicBezTo>
                  <a:pt x="1391974" y="4379898"/>
                  <a:pt x="1392251" y="4377399"/>
                  <a:pt x="1393084" y="4376288"/>
                </a:cubicBezTo>
                <a:cubicBezTo>
                  <a:pt x="1399748" y="4366291"/>
                  <a:pt x="1407523" y="4358794"/>
                  <a:pt x="1408356" y="4332970"/>
                </a:cubicBezTo>
                <a:cubicBezTo>
                  <a:pt x="1408634" y="4327971"/>
                  <a:pt x="1411411" y="4327416"/>
                  <a:pt x="1414466" y="4332136"/>
                </a:cubicBezTo>
                <a:cubicBezTo>
                  <a:pt x="1436124" y="4364625"/>
                  <a:pt x="1436124" y="4332414"/>
                  <a:pt x="1441679" y="4317142"/>
                </a:cubicBezTo>
                <a:cubicBezTo>
                  <a:pt x="1443066" y="4313254"/>
                  <a:pt x="1438624" y="4293539"/>
                  <a:pt x="1436957" y="4280765"/>
                </a:cubicBezTo>
                <a:cubicBezTo>
                  <a:pt x="1434736" y="4266048"/>
                  <a:pt x="1436680" y="4261050"/>
                  <a:pt x="1442512" y="4270769"/>
                </a:cubicBezTo>
                <a:cubicBezTo>
                  <a:pt x="1457506" y="4295205"/>
                  <a:pt x="1465004" y="4297149"/>
                  <a:pt x="1470279" y="4288263"/>
                </a:cubicBezTo>
                <a:cubicBezTo>
                  <a:pt x="1473889" y="4282431"/>
                  <a:pt x="1476111" y="4273546"/>
                  <a:pt x="1478054" y="4262716"/>
                </a:cubicBezTo>
                <a:cubicBezTo>
                  <a:pt x="1479165" y="4255496"/>
                  <a:pt x="1485552" y="4266326"/>
                  <a:pt x="1491383" y="4274934"/>
                </a:cubicBezTo>
                <a:cubicBezTo>
                  <a:pt x="1499713" y="4287430"/>
                  <a:pt x="1504434" y="4300758"/>
                  <a:pt x="1505545" y="4313254"/>
                </a:cubicBezTo>
                <a:cubicBezTo>
                  <a:pt x="1506655" y="4327971"/>
                  <a:pt x="1506378" y="4339912"/>
                  <a:pt x="1509432" y="4357683"/>
                </a:cubicBezTo>
                <a:cubicBezTo>
                  <a:pt x="1511654" y="4369901"/>
                  <a:pt x="1518318" y="4390450"/>
                  <a:pt x="1523039" y="4407110"/>
                </a:cubicBezTo>
                <a:cubicBezTo>
                  <a:pt x="1522206" y="4431824"/>
                  <a:pt x="1527204" y="4470144"/>
                  <a:pt x="1519429" y="4478752"/>
                </a:cubicBezTo>
                <a:cubicBezTo>
                  <a:pt x="1518040" y="4480418"/>
                  <a:pt x="1518596" y="4488749"/>
                  <a:pt x="1518596" y="4494302"/>
                </a:cubicBezTo>
                <a:cubicBezTo>
                  <a:pt x="1518596" y="4500411"/>
                  <a:pt x="1526371" y="4527624"/>
                  <a:pt x="1533035" y="4542341"/>
                </a:cubicBezTo>
                <a:cubicBezTo>
                  <a:pt x="1538033" y="4553448"/>
                  <a:pt x="1542754" y="4559558"/>
                  <a:pt x="1541366" y="4551782"/>
                </a:cubicBezTo>
                <a:cubicBezTo>
                  <a:pt x="1534979" y="4513185"/>
                  <a:pt x="1542754" y="4514573"/>
                  <a:pt x="1554139" y="4524570"/>
                </a:cubicBezTo>
                <a:cubicBezTo>
                  <a:pt x="1557749" y="4527624"/>
                  <a:pt x="1564969" y="4545951"/>
                  <a:pt x="1572188" y="4568443"/>
                </a:cubicBezTo>
                <a:cubicBezTo>
                  <a:pt x="1576353" y="4581772"/>
                  <a:pt x="1578297" y="4591213"/>
                  <a:pt x="1577742" y="4596767"/>
                </a:cubicBezTo>
                <a:cubicBezTo>
                  <a:pt x="1577464" y="4598988"/>
                  <a:pt x="1577742" y="4603153"/>
                  <a:pt x="1576909" y="4603431"/>
                </a:cubicBezTo>
                <a:cubicBezTo>
                  <a:pt x="1564413" y="4606486"/>
                  <a:pt x="1551917" y="4609540"/>
                  <a:pt x="1538866" y="4611762"/>
                </a:cubicBezTo>
                <a:cubicBezTo>
                  <a:pt x="1536645" y="4612039"/>
                  <a:pt x="1534424" y="4612595"/>
                  <a:pt x="1530814" y="4607319"/>
                </a:cubicBezTo>
                <a:cubicBezTo>
                  <a:pt x="1505822" y="4570109"/>
                  <a:pt x="1499436" y="4591491"/>
                  <a:pt x="1491383" y="4607596"/>
                </a:cubicBezTo>
                <a:cubicBezTo>
                  <a:pt x="1483330" y="4623702"/>
                  <a:pt x="1470001" y="4624257"/>
                  <a:pt x="1461672" y="4640363"/>
                </a:cubicBezTo>
                <a:cubicBezTo>
                  <a:pt x="1455840" y="4652025"/>
                  <a:pt x="1444177" y="4649526"/>
                  <a:pt x="1432792" y="4645083"/>
                </a:cubicBezTo>
                <a:cubicBezTo>
                  <a:pt x="1419741" y="4640085"/>
                  <a:pt x="1408634" y="4639530"/>
                  <a:pt x="1406412" y="4665909"/>
                </a:cubicBezTo>
                <a:cubicBezTo>
                  <a:pt x="1406135" y="4670075"/>
                  <a:pt x="1401970" y="4665909"/>
                  <a:pt x="1398637" y="4661189"/>
                </a:cubicBezTo>
                <a:cubicBezTo>
                  <a:pt x="1391418" y="4650637"/>
                  <a:pt x="1383365" y="4636198"/>
                  <a:pt x="1375868" y="4625368"/>
                </a:cubicBezTo>
                <a:cubicBezTo>
                  <a:pt x="1368370" y="4613983"/>
                  <a:pt x="1361150" y="4606763"/>
                  <a:pt x="1360596" y="4617871"/>
                </a:cubicBezTo>
                <a:cubicBezTo>
                  <a:pt x="1358929" y="4648971"/>
                  <a:pt x="1340603" y="4632032"/>
                  <a:pt x="1334216" y="4649249"/>
                </a:cubicBezTo>
                <a:cubicBezTo>
                  <a:pt x="1327551" y="4666187"/>
                  <a:pt x="1316721" y="4670908"/>
                  <a:pt x="1303115" y="4667298"/>
                </a:cubicBezTo>
                <a:cubicBezTo>
                  <a:pt x="1288398" y="4663411"/>
                  <a:pt x="1280623" y="4681182"/>
                  <a:pt x="1270071" y="4690068"/>
                </a:cubicBezTo>
                <a:cubicBezTo>
                  <a:pt x="1262296" y="4696732"/>
                  <a:pt x="1263408" y="4702286"/>
                  <a:pt x="1284510" y="4756156"/>
                </a:cubicBezTo>
                <a:cubicBezTo>
                  <a:pt x="1293396" y="4778648"/>
                  <a:pt x="1297006" y="4794476"/>
                  <a:pt x="1293952" y="4795587"/>
                </a:cubicBezTo>
                <a:cubicBezTo>
                  <a:pt x="1284510" y="4798086"/>
                  <a:pt x="1275347" y="4800307"/>
                  <a:pt x="1265628" y="4801696"/>
                </a:cubicBezTo>
                <a:cubicBezTo>
                  <a:pt x="1262296" y="4802251"/>
                  <a:pt x="1258686" y="4801696"/>
                  <a:pt x="1254243" y="4797530"/>
                </a:cubicBezTo>
                <a:cubicBezTo>
                  <a:pt x="1230918" y="4776149"/>
                  <a:pt x="1217311" y="4787256"/>
                  <a:pt x="1202039" y="4792532"/>
                </a:cubicBezTo>
                <a:cubicBezTo>
                  <a:pt x="1192876" y="4795587"/>
                  <a:pt x="1185657" y="4805028"/>
                  <a:pt x="1176215" y="4806694"/>
                </a:cubicBezTo>
                <a:cubicBezTo>
                  <a:pt x="1170661" y="4807805"/>
                  <a:pt x="1173715" y="4832241"/>
                  <a:pt x="1168162" y="4831963"/>
                </a:cubicBezTo>
                <a:cubicBezTo>
                  <a:pt x="1162608" y="4831685"/>
                  <a:pt x="1153167" y="4818357"/>
                  <a:pt x="1147336" y="4817246"/>
                </a:cubicBezTo>
                <a:cubicBezTo>
                  <a:pt x="1134007" y="4814747"/>
                  <a:pt x="1122622" y="4816968"/>
                  <a:pt x="1124011" y="4857232"/>
                </a:cubicBezTo>
                <a:cubicBezTo>
                  <a:pt x="1124288" y="4868062"/>
                  <a:pt x="1118735" y="4861120"/>
                  <a:pt x="1113736" y="4855844"/>
                </a:cubicBezTo>
                <a:cubicBezTo>
                  <a:pt x="1100685" y="4841682"/>
                  <a:pt x="1100130" y="4841682"/>
                  <a:pt x="1107072" y="4877503"/>
                </a:cubicBezTo>
                <a:cubicBezTo>
                  <a:pt x="1110126" y="4893608"/>
                  <a:pt x="1111793" y="4906104"/>
                  <a:pt x="1112070" y="4915545"/>
                </a:cubicBezTo>
                <a:cubicBezTo>
                  <a:pt x="1112348" y="4935260"/>
                  <a:pt x="1109293" y="4946368"/>
                  <a:pt x="1104017" y="4951366"/>
                </a:cubicBezTo>
                <a:cubicBezTo>
                  <a:pt x="1097908" y="4956920"/>
                  <a:pt x="1089578" y="4955531"/>
                  <a:pt x="1086801" y="4971359"/>
                </a:cubicBezTo>
                <a:cubicBezTo>
                  <a:pt x="1084580" y="4983299"/>
                  <a:pt x="1076805" y="4974136"/>
                  <a:pt x="1068197" y="4964139"/>
                </a:cubicBezTo>
                <a:cubicBezTo>
                  <a:pt x="1065420" y="4960807"/>
                  <a:pt x="1062088" y="4960530"/>
                  <a:pt x="1062643" y="4966361"/>
                </a:cubicBezTo>
                <a:cubicBezTo>
                  <a:pt x="1065975" y="4997183"/>
                  <a:pt x="1059311" y="5002182"/>
                  <a:pt x="1054868" y="5012456"/>
                </a:cubicBezTo>
                <a:cubicBezTo>
                  <a:pt x="1052924" y="5016899"/>
                  <a:pt x="1049592" y="5017454"/>
                  <a:pt x="1046260" y="5017732"/>
                </a:cubicBezTo>
                <a:cubicBezTo>
                  <a:pt x="1041817" y="5018010"/>
                  <a:pt x="1032931" y="5001904"/>
                  <a:pt x="1030154" y="5008291"/>
                </a:cubicBezTo>
                <a:cubicBezTo>
                  <a:pt x="1028210" y="5012734"/>
                  <a:pt x="1032098" y="5031894"/>
                  <a:pt x="1027100" y="5028284"/>
                </a:cubicBezTo>
                <a:cubicBezTo>
                  <a:pt x="1021268" y="5023841"/>
                  <a:pt x="1015715" y="5020231"/>
                  <a:pt x="1015437" y="5032727"/>
                </a:cubicBezTo>
                <a:cubicBezTo>
                  <a:pt x="1014604" y="5059939"/>
                  <a:pt x="1008217" y="5071602"/>
                  <a:pt x="1004608" y="5090762"/>
                </a:cubicBezTo>
                <a:cubicBezTo>
                  <a:pt x="1001275" y="5107978"/>
                  <a:pt x="997110" y="5122418"/>
                  <a:pt x="988502" y="5124362"/>
                </a:cubicBezTo>
                <a:cubicBezTo>
                  <a:pt x="982948" y="5125750"/>
                  <a:pt x="981005" y="5136579"/>
                  <a:pt x="979616" y="5149075"/>
                </a:cubicBezTo>
                <a:cubicBezTo>
                  <a:pt x="977950" y="5164348"/>
                  <a:pt x="973229" y="5170734"/>
                  <a:pt x="964344" y="5164903"/>
                </a:cubicBezTo>
                <a:cubicBezTo>
                  <a:pt x="961567" y="5162959"/>
                  <a:pt x="958235" y="5160460"/>
                  <a:pt x="957679" y="5164903"/>
                </a:cubicBezTo>
                <a:cubicBezTo>
                  <a:pt x="954069" y="5194892"/>
                  <a:pt x="939352" y="5188784"/>
                  <a:pt x="924358" y="5182397"/>
                </a:cubicBezTo>
                <a:cubicBezTo>
                  <a:pt x="922692" y="5173511"/>
                  <a:pt x="920192" y="5162681"/>
                  <a:pt x="920748" y="5158516"/>
                </a:cubicBezTo>
                <a:cubicBezTo>
                  <a:pt x="922136" y="5139634"/>
                  <a:pt x="924635" y="5124084"/>
                  <a:pt x="926579" y="5106590"/>
                </a:cubicBezTo>
                <a:cubicBezTo>
                  <a:pt x="927690" y="5096316"/>
                  <a:pt x="930189" y="5090484"/>
                  <a:pt x="935187" y="5091318"/>
                </a:cubicBezTo>
                <a:cubicBezTo>
                  <a:pt x="952126" y="5094650"/>
                  <a:pt x="960179" y="5071047"/>
                  <a:pt x="970730" y="5054663"/>
                </a:cubicBezTo>
                <a:cubicBezTo>
                  <a:pt x="986559" y="5029950"/>
                  <a:pt x="997388" y="4991907"/>
                  <a:pt x="1008217" y="4953032"/>
                </a:cubicBezTo>
                <a:cubicBezTo>
                  <a:pt x="1009328" y="4948867"/>
                  <a:pt x="1008217" y="4940814"/>
                  <a:pt x="1004885" y="4929985"/>
                </a:cubicBezTo>
                <a:cubicBezTo>
                  <a:pt x="1004052" y="4926930"/>
                  <a:pt x="1000998" y="4923320"/>
                  <a:pt x="999887" y="4923043"/>
                </a:cubicBezTo>
                <a:cubicBezTo>
                  <a:pt x="988780" y="4919710"/>
                  <a:pt x="980727" y="4926375"/>
                  <a:pt x="975451" y="4940814"/>
                </a:cubicBezTo>
                <a:cubicBezTo>
                  <a:pt x="969621" y="4956920"/>
                  <a:pt x="963788" y="4973303"/>
                  <a:pt x="958235" y="4990797"/>
                </a:cubicBezTo>
                <a:cubicBezTo>
                  <a:pt x="953792" y="5004959"/>
                  <a:pt x="946572" y="5009124"/>
                  <a:pt x="932410" y="4992185"/>
                </a:cubicBezTo>
                <a:cubicBezTo>
                  <a:pt x="918804" y="4976080"/>
                  <a:pt x="911307" y="4982744"/>
                  <a:pt x="912140" y="5011068"/>
                </a:cubicBezTo>
                <a:cubicBezTo>
                  <a:pt x="912973" y="5039391"/>
                  <a:pt x="904087" y="5033004"/>
                  <a:pt x="892147" y="5018010"/>
                </a:cubicBezTo>
                <a:cubicBezTo>
                  <a:pt x="889092" y="5014122"/>
                  <a:pt x="885760" y="5008846"/>
                  <a:pt x="882428" y="5004125"/>
                </a:cubicBezTo>
                <a:cubicBezTo>
                  <a:pt x="881872" y="5002459"/>
                  <a:pt x="881317" y="5000515"/>
                  <a:pt x="880762" y="4998849"/>
                </a:cubicBezTo>
                <a:cubicBezTo>
                  <a:pt x="877707" y="4988853"/>
                  <a:pt x="874653" y="4978857"/>
                  <a:pt x="871598" y="4968860"/>
                </a:cubicBezTo>
                <a:cubicBezTo>
                  <a:pt x="871598" y="4959974"/>
                  <a:pt x="871876" y="4951366"/>
                  <a:pt x="871320" y="4941370"/>
                </a:cubicBezTo>
                <a:cubicBezTo>
                  <a:pt x="870210" y="4919710"/>
                  <a:pt x="861324" y="4882779"/>
                  <a:pt x="864656" y="4870005"/>
                </a:cubicBezTo>
                <a:cubicBezTo>
                  <a:pt x="867711" y="4858343"/>
                  <a:pt x="872431" y="4852512"/>
                  <a:pt x="878818" y="4851123"/>
                </a:cubicBezTo>
                <a:cubicBezTo>
                  <a:pt x="881039" y="4850568"/>
                  <a:pt x="882705" y="4848902"/>
                  <a:pt x="884094" y="4846402"/>
                </a:cubicBezTo>
                <a:cubicBezTo>
                  <a:pt x="885760" y="4843070"/>
                  <a:pt x="884371" y="4833074"/>
                  <a:pt x="879929" y="4821411"/>
                </a:cubicBezTo>
                <a:cubicBezTo>
                  <a:pt x="876319" y="4812248"/>
                  <a:pt x="871320" y="4800585"/>
                  <a:pt x="869099" y="4798919"/>
                </a:cubicBezTo>
                <a:cubicBezTo>
                  <a:pt x="857159" y="4788922"/>
                  <a:pt x="856603" y="4815580"/>
                  <a:pt x="847440" y="4815025"/>
                </a:cubicBezTo>
                <a:cubicBezTo>
                  <a:pt x="842719" y="4814747"/>
                  <a:pt x="836888" y="4808082"/>
                  <a:pt x="827447" y="4784480"/>
                </a:cubicBezTo>
                <a:cubicBezTo>
                  <a:pt x="818283" y="4761987"/>
                  <a:pt x="812452" y="4757822"/>
                  <a:pt x="809397" y="4763376"/>
                </a:cubicBezTo>
                <a:cubicBezTo>
                  <a:pt x="805232" y="4771151"/>
                  <a:pt x="801345" y="4779759"/>
                  <a:pt x="796346" y="4785590"/>
                </a:cubicBezTo>
                <a:cubicBezTo>
                  <a:pt x="794403" y="4787812"/>
                  <a:pt x="790237" y="4779481"/>
                  <a:pt x="786905" y="4769485"/>
                </a:cubicBezTo>
                <a:cubicBezTo>
                  <a:pt x="783018" y="4756989"/>
                  <a:pt x="781074" y="4746715"/>
                  <a:pt x="781629" y="4740883"/>
                </a:cubicBezTo>
                <a:cubicBezTo>
                  <a:pt x="783018" y="4725333"/>
                  <a:pt x="784962" y="4710894"/>
                  <a:pt x="785795" y="4694511"/>
                </a:cubicBezTo>
                <a:cubicBezTo>
                  <a:pt x="786072" y="4689235"/>
                  <a:pt x="785517" y="4680349"/>
                  <a:pt x="783295" y="4670630"/>
                </a:cubicBezTo>
                <a:cubicBezTo>
                  <a:pt x="781352" y="4661467"/>
                  <a:pt x="777186" y="4645361"/>
                  <a:pt x="774410" y="4638697"/>
                </a:cubicBezTo>
                <a:cubicBezTo>
                  <a:pt x="755805" y="4596211"/>
                  <a:pt x="736090" y="4551227"/>
                  <a:pt x="721095" y="4532622"/>
                </a:cubicBezTo>
                <a:cubicBezTo>
                  <a:pt x="703323" y="4510686"/>
                  <a:pt x="684163" y="4472643"/>
                  <a:pt x="663337" y="4419051"/>
                </a:cubicBezTo>
                <a:cubicBezTo>
                  <a:pt x="647787" y="4379065"/>
                  <a:pt x="635014" y="4354629"/>
                  <a:pt x="622796" y="4337412"/>
                </a:cubicBezTo>
                <a:cubicBezTo>
                  <a:pt x="605024" y="4312421"/>
                  <a:pt x="585309" y="4271324"/>
                  <a:pt x="564205" y="4217454"/>
                </a:cubicBezTo>
                <a:cubicBezTo>
                  <a:pt x="550598" y="4182744"/>
                  <a:pt x="536714" y="4144424"/>
                  <a:pt x="523108" y="4119432"/>
                </a:cubicBezTo>
                <a:cubicBezTo>
                  <a:pt x="523108" y="4119710"/>
                  <a:pt x="523108" y="4119710"/>
                  <a:pt x="523108" y="4119988"/>
                </a:cubicBezTo>
                <a:cubicBezTo>
                  <a:pt x="522830" y="4118877"/>
                  <a:pt x="522830" y="4118044"/>
                  <a:pt x="522553" y="4116933"/>
                </a:cubicBezTo>
                <a:cubicBezTo>
                  <a:pt x="525052" y="4119432"/>
                  <a:pt x="526162" y="4117766"/>
                  <a:pt x="524496" y="4108880"/>
                </a:cubicBezTo>
                <a:cubicBezTo>
                  <a:pt x="524219" y="4107214"/>
                  <a:pt x="520886" y="4098606"/>
                  <a:pt x="520609" y="4098884"/>
                </a:cubicBezTo>
                <a:cubicBezTo>
                  <a:pt x="518943" y="4099995"/>
                  <a:pt x="519776" y="4106659"/>
                  <a:pt x="522553" y="4116933"/>
                </a:cubicBezTo>
                <a:cubicBezTo>
                  <a:pt x="522275" y="4116378"/>
                  <a:pt x="521997" y="4116933"/>
                  <a:pt x="521720" y="4116378"/>
                </a:cubicBezTo>
                <a:cubicBezTo>
                  <a:pt x="516166" y="4104160"/>
                  <a:pt x="510890" y="4092220"/>
                  <a:pt x="505336" y="4079724"/>
                </a:cubicBezTo>
                <a:cubicBezTo>
                  <a:pt x="501449" y="4070838"/>
                  <a:pt x="498394" y="4060286"/>
                  <a:pt x="496173" y="4049457"/>
                </a:cubicBezTo>
                <a:cubicBezTo>
                  <a:pt x="495895" y="4035850"/>
                  <a:pt x="490342" y="4014469"/>
                  <a:pt x="485621" y="3993643"/>
                </a:cubicBezTo>
                <a:cubicBezTo>
                  <a:pt x="480345" y="3971428"/>
                  <a:pt x="481733" y="3967541"/>
                  <a:pt x="488953" y="3978926"/>
                </a:cubicBezTo>
                <a:cubicBezTo>
                  <a:pt x="494229" y="3987534"/>
                  <a:pt x="500338" y="3998641"/>
                  <a:pt x="505336" y="4005583"/>
                </a:cubicBezTo>
                <a:cubicBezTo>
                  <a:pt x="512278" y="4015302"/>
                  <a:pt x="517554" y="4017523"/>
                  <a:pt x="518665" y="4008082"/>
                </a:cubicBezTo>
                <a:cubicBezTo>
                  <a:pt x="520331" y="3996697"/>
                  <a:pt x="520609" y="3981980"/>
                  <a:pt x="521720" y="3969207"/>
                </a:cubicBezTo>
                <a:cubicBezTo>
                  <a:pt x="523108" y="3955045"/>
                  <a:pt x="520053" y="3934219"/>
                  <a:pt x="508946" y="3900064"/>
                </a:cubicBezTo>
                <a:cubicBezTo>
                  <a:pt x="507002" y="3894233"/>
                  <a:pt x="505059" y="3888679"/>
                  <a:pt x="503115" y="3882848"/>
                </a:cubicBezTo>
                <a:cubicBezTo>
                  <a:pt x="486176" y="3826756"/>
                  <a:pt x="481733" y="3798155"/>
                  <a:pt x="488398" y="3784826"/>
                </a:cubicBezTo>
                <a:cubicBezTo>
                  <a:pt x="490619" y="3780384"/>
                  <a:pt x="497006" y="3794545"/>
                  <a:pt x="502282" y="3815094"/>
                </a:cubicBezTo>
                <a:cubicBezTo>
                  <a:pt x="505059" y="3826479"/>
                  <a:pt x="507558" y="3837586"/>
                  <a:pt x="510057" y="3848415"/>
                </a:cubicBezTo>
                <a:cubicBezTo>
                  <a:pt x="512834" y="3860356"/>
                  <a:pt x="516166" y="3870630"/>
                  <a:pt x="520609" y="3880071"/>
                </a:cubicBezTo>
                <a:cubicBezTo>
                  <a:pt x="526440" y="3892567"/>
                  <a:pt x="532271" y="3897287"/>
                  <a:pt x="531438" y="3886735"/>
                </a:cubicBezTo>
                <a:cubicBezTo>
                  <a:pt x="530883" y="3876461"/>
                  <a:pt x="529495" y="3864243"/>
                  <a:pt x="527829" y="3851192"/>
                </a:cubicBezTo>
                <a:cubicBezTo>
                  <a:pt x="526440" y="3842306"/>
                  <a:pt x="525607" y="3833698"/>
                  <a:pt x="528662" y="3836475"/>
                </a:cubicBezTo>
                <a:cubicBezTo>
                  <a:pt x="548932" y="3853691"/>
                  <a:pt x="553931" y="3827589"/>
                  <a:pt x="551154" y="3779550"/>
                </a:cubicBezTo>
                <a:cubicBezTo>
                  <a:pt x="550321" y="3765944"/>
                  <a:pt x="554764" y="3763445"/>
                  <a:pt x="549210" y="3739564"/>
                </a:cubicBezTo>
                <a:cubicBezTo>
                  <a:pt x="548377" y="3735955"/>
                  <a:pt x="546156" y="3729290"/>
                  <a:pt x="544767" y="3726513"/>
                </a:cubicBezTo>
                <a:cubicBezTo>
                  <a:pt x="542823" y="3722348"/>
                  <a:pt x="540880" y="3719294"/>
                  <a:pt x="539491" y="3717905"/>
                </a:cubicBezTo>
                <a:cubicBezTo>
                  <a:pt x="511445" y="3691803"/>
                  <a:pt x="492008" y="3695691"/>
                  <a:pt x="473681" y="3703188"/>
                </a:cubicBezTo>
                <a:cubicBezTo>
                  <a:pt x="466183" y="3706242"/>
                  <a:pt x="464240" y="3727624"/>
                  <a:pt x="459797" y="3740675"/>
                </a:cubicBezTo>
                <a:cubicBezTo>
                  <a:pt x="458130" y="3745395"/>
                  <a:pt x="452577" y="3738731"/>
                  <a:pt x="446468" y="3723181"/>
                </a:cubicBezTo>
                <a:cubicBezTo>
                  <a:pt x="431751" y="3685416"/>
                  <a:pt x="418144" y="3654038"/>
                  <a:pt x="405371" y="3634601"/>
                </a:cubicBezTo>
                <a:cubicBezTo>
                  <a:pt x="394541" y="3618495"/>
                  <a:pt x="382879" y="3592393"/>
                  <a:pt x="370105" y="3558238"/>
                </a:cubicBezTo>
                <a:cubicBezTo>
                  <a:pt x="358443" y="3527138"/>
                  <a:pt x="349557" y="3516031"/>
                  <a:pt x="347336" y="3525472"/>
                </a:cubicBezTo>
                <a:cubicBezTo>
                  <a:pt x="344003" y="3538801"/>
                  <a:pt x="340116" y="3550186"/>
                  <a:pt x="339005" y="3568512"/>
                </a:cubicBezTo>
                <a:cubicBezTo>
                  <a:pt x="337894" y="3586839"/>
                  <a:pt x="329564" y="3578787"/>
                  <a:pt x="319567" y="3564625"/>
                </a:cubicBezTo>
                <a:cubicBezTo>
                  <a:pt x="310126" y="3551296"/>
                  <a:pt x="300963" y="3527693"/>
                  <a:pt x="292355" y="3494372"/>
                </a:cubicBezTo>
                <a:cubicBezTo>
                  <a:pt x="285135" y="3466604"/>
                  <a:pt x="277915" y="3451053"/>
                  <a:pt x="270696" y="3440779"/>
                </a:cubicBezTo>
                <a:cubicBezTo>
                  <a:pt x="267363" y="3436336"/>
                  <a:pt x="264031" y="3431060"/>
                  <a:pt x="260421" y="3424396"/>
                </a:cubicBezTo>
                <a:cubicBezTo>
                  <a:pt x="250980" y="3414955"/>
                  <a:pt x="243760" y="3389130"/>
                  <a:pt x="242372" y="3377468"/>
                </a:cubicBezTo>
                <a:cubicBezTo>
                  <a:pt x="240706" y="3363583"/>
                  <a:pt x="242650" y="3359974"/>
                  <a:pt x="244871" y="3357475"/>
                </a:cubicBezTo>
                <a:cubicBezTo>
                  <a:pt x="248759" y="3353309"/>
                  <a:pt x="245704" y="3336093"/>
                  <a:pt x="238485" y="3310269"/>
                </a:cubicBezTo>
                <a:cubicBezTo>
                  <a:pt x="235430" y="3299162"/>
                  <a:pt x="234597" y="3290553"/>
                  <a:pt x="236263" y="3288332"/>
                </a:cubicBezTo>
                <a:cubicBezTo>
                  <a:pt x="240984" y="3282778"/>
                  <a:pt x="245982" y="3278613"/>
                  <a:pt x="250702" y="3273059"/>
                </a:cubicBezTo>
                <a:cubicBezTo>
                  <a:pt x="258478" y="3263896"/>
                  <a:pt x="267363" y="3257509"/>
                  <a:pt x="273750" y="3244180"/>
                </a:cubicBezTo>
                <a:cubicBezTo>
                  <a:pt x="281525" y="3228075"/>
                  <a:pt x="290966" y="3217801"/>
                  <a:pt x="302074" y="3211692"/>
                </a:cubicBezTo>
                <a:cubicBezTo>
                  <a:pt x="314847" y="3204472"/>
                  <a:pt x="325676" y="3191699"/>
                  <a:pt x="337339" y="3180592"/>
                </a:cubicBezTo>
                <a:cubicBezTo>
                  <a:pt x="346225" y="3171983"/>
                  <a:pt x="336784" y="3111449"/>
                  <a:pt x="317068" y="3039807"/>
                </a:cubicBezTo>
                <a:cubicBezTo>
                  <a:pt x="307072" y="3003153"/>
                  <a:pt x="304017" y="2977051"/>
                  <a:pt x="300963" y="2952337"/>
                </a:cubicBezTo>
                <a:cubicBezTo>
                  <a:pt x="299019" y="2935399"/>
                  <a:pt x="299852" y="2925958"/>
                  <a:pt x="305683" y="2929568"/>
                </a:cubicBezTo>
                <a:cubicBezTo>
                  <a:pt x="311515" y="2933177"/>
                  <a:pt x="318457" y="2946506"/>
                  <a:pt x="327065" y="2974274"/>
                </a:cubicBezTo>
                <a:cubicBezTo>
                  <a:pt x="328731" y="2979273"/>
                  <a:pt x="331230" y="2986215"/>
                  <a:pt x="332619" y="2988992"/>
                </a:cubicBezTo>
                <a:cubicBezTo>
                  <a:pt x="345947" y="3013427"/>
                  <a:pt x="358165" y="3032587"/>
                  <a:pt x="365940" y="3031754"/>
                </a:cubicBezTo>
                <a:cubicBezTo>
                  <a:pt x="372049" y="3031199"/>
                  <a:pt x="379269" y="3032587"/>
                  <a:pt x="379547" y="3014538"/>
                </a:cubicBezTo>
                <a:cubicBezTo>
                  <a:pt x="379547" y="2989547"/>
                  <a:pt x="387599" y="2987603"/>
                  <a:pt x="390932" y="2972608"/>
                </a:cubicBezTo>
                <a:cubicBezTo>
                  <a:pt x="391209" y="2971220"/>
                  <a:pt x="390099" y="2965389"/>
                  <a:pt x="389543" y="2961779"/>
                </a:cubicBezTo>
                <a:cubicBezTo>
                  <a:pt x="387599" y="2958169"/>
                  <a:pt x="385100" y="2952337"/>
                  <a:pt x="383990" y="2951505"/>
                </a:cubicBezTo>
                <a:cubicBezTo>
                  <a:pt x="373715" y="2944285"/>
                  <a:pt x="365385" y="2944840"/>
                  <a:pt x="352612" y="2929845"/>
                </a:cubicBezTo>
                <a:cubicBezTo>
                  <a:pt x="345392" y="2921237"/>
                  <a:pt x="341782" y="2928179"/>
                  <a:pt x="336784" y="2929290"/>
                </a:cubicBezTo>
                <a:cubicBezTo>
                  <a:pt x="327620" y="2930956"/>
                  <a:pt x="316791" y="2906798"/>
                  <a:pt x="297075" y="2842376"/>
                </a:cubicBezTo>
                <a:cubicBezTo>
                  <a:pt x="286246" y="2838210"/>
                  <a:pt x="273195" y="2824049"/>
                  <a:pt x="254035" y="2780730"/>
                </a:cubicBezTo>
                <a:cubicBezTo>
                  <a:pt x="249592" y="2770734"/>
                  <a:pt x="250425" y="2776010"/>
                  <a:pt x="250147" y="2783507"/>
                </a:cubicBezTo>
                <a:cubicBezTo>
                  <a:pt x="249592" y="2803500"/>
                  <a:pt x="247926" y="2819883"/>
                  <a:pt x="245704" y="2835434"/>
                </a:cubicBezTo>
                <a:cubicBezTo>
                  <a:pt x="243760" y="2849595"/>
                  <a:pt x="229599" y="2825437"/>
                  <a:pt x="217381" y="2787395"/>
                </a:cubicBezTo>
                <a:cubicBezTo>
                  <a:pt x="210161" y="2764625"/>
                  <a:pt x="203497" y="2740744"/>
                  <a:pt x="197388" y="2717974"/>
                </a:cubicBezTo>
                <a:cubicBezTo>
                  <a:pt x="192945" y="2701036"/>
                  <a:pt x="190446" y="2685763"/>
                  <a:pt x="186280" y="2669102"/>
                </a:cubicBezTo>
                <a:cubicBezTo>
                  <a:pt x="182115" y="2651608"/>
                  <a:pt x="176562" y="2634670"/>
                  <a:pt x="169897" y="2619675"/>
                </a:cubicBezTo>
                <a:cubicBezTo>
                  <a:pt x="157679" y="2591907"/>
                  <a:pt x="145739" y="2564694"/>
                  <a:pt x="133521" y="2536371"/>
                </a:cubicBezTo>
                <a:cubicBezTo>
                  <a:pt x="120470" y="2505826"/>
                  <a:pt x="109363" y="2472782"/>
                  <a:pt x="102421" y="2437516"/>
                </a:cubicBezTo>
                <a:cubicBezTo>
                  <a:pt x="101310" y="2432240"/>
                  <a:pt x="100477" y="2427520"/>
                  <a:pt x="99366" y="2422244"/>
                </a:cubicBezTo>
                <a:cubicBezTo>
                  <a:pt x="89647" y="2380036"/>
                  <a:pt x="86037" y="2370040"/>
                  <a:pt x="76041" y="2360876"/>
                </a:cubicBezTo>
                <a:cubicBezTo>
                  <a:pt x="71876" y="2356989"/>
                  <a:pt x="68544" y="2356156"/>
                  <a:pt x="62157" y="2341438"/>
                </a:cubicBezTo>
                <a:cubicBezTo>
                  <a:pt x="60213" y="2337273"/>
                  <a:pt x="58269" y="2331442"/>
                  <a:pt x="56326" y="2325888"/>
                </a:cubicBezTo>
                <a:cubicBezTo>
                  <a:pt x="51605" y="2312282"/>
                  <a:pt x="49106" y="2300619"/>
                  <a:pt x="50217" y="2297009"/>
                </a:cubicBezTo>
                <a:cubicBezTo>
                  <a:pt x="52160" y="2290345"/>
                  <a:pt x="54382" y="2284236"/>
                  <a:pt x="57714" y="2281459"/>
                </a:cubicBezTo>
                <a:cubicBezTo>
                  <a:pt x="63268" y="2277294"/>
                  <a:pt x="62157" y="2257301"/>
                  <a:pt x="56603" y="2226478"/>
                </a:cubicBezTo>
                <a:cubicBezTo>
                  <a:pt x="43552" y="2157058"/>
                  <a:pt x="30501" y="2087082"/>
                  <a:pt x="16339" y="2015718"/>
                </a:cubicBezTo>
                <a:cubicBezTo>
                  <a:pt x="3566" y="1952129"/>
                  <a:pt x="-1155" y="1906312"/>
                  <a:pt x="234" y="1872990"/>
                </a:cubicBezTo>
                <a:cubicBezTo>
                  <a:pt x="1900" y="1829394"/>
                  <a:pt x="9397" y="1802459"/>
                  <a:pt x="19116" y="1781633"/>
                </a:cubicBezTo>
                <a:cubicBezTo>
                  <a:pt x="33556" y="1750255"/>
                  <a:pt x="52160" y="1731372"/>
                  <a:pt x="75763" y="1727485"/>
                </a:cubicBezTo>
                <a:cubicBezTo>
                  <a:pt x="91313" y="1724708"/>
                  <a:pt x="105475" y="1717766"/>
                  <a:pt x="118804" y="1707769"/>
                </a:cubicBezTo>
                <a:cubicBezTo>
                  <a:pt x="127134" y="1701660"/>
                  <a:pt x="137686" y="1703049"/>
                  <a:pt x="146572" y="1698051"/>
                </a:cubicBezTo>
                <a:cubicBezTo>
                  <a:pt x="154347" y="1693608"/>
                  <a:pt x="162122" y="1688609"/>
                  <a:pt x="167953" y="1678057"/>
                </a:cubicBezTo>
                <a:cubicBezTo>
                  <a:pt x="178783" y="1658064"/>
                  <a:pt x="188224" y="1633906"/>
                  <a:pt x="198498" y="1611969"/>
                </a:cubicBezTo>
                <a:cubicBezTo>
                  <a:pt x="200998" y="1606693"/>
                  <a:pt x="203497" y="1602528"/>
                  <a:pt x="206551" y="1598918"/>
                </a:cubicBezTo>
                <a:cubicBezTo>
                  <a:pt x="223767" y="1578925"/>
                  <a:pt x="240706" y="1558932"/>
                  <a:pt x="258200" y="1540050"/>
                </a:cubicBezTo>
                <a:cubicBezTo>
                  <a:pt x="267919" y="1529498"/>
                  <a:pt x="279581" y="1523666"/>
                  <a:pt x="288745" y="1511449"/>
                </a:cubicBezTo>
                <a:cubicBezTo>
                  <a:pt x="311515" y="1481181"/>
                  <a:pt x="336228" y="1456745"/>
                  <a:pt x="360664" y="1430921"/>
                </a:cubicBezTo>
                <a:cubicBezTo>
                  <a:pt x="368162" y="1422868"/>
                  <a:pt x="374826" y="1412039"/>
                  <a:pt x="382046" y="1402597"/>
                </a:cubicBezTo>
                <a:cubicBezTo>
                  <a:pt x="393431" y="1387603"/>
                  <a:pt x="407037" y="1379272"/>
                  <a:pt x="416201" y="1358168"/>
                </a:cubicBezTo>
                <a:cubicBezTo>
                  <a:pt x="420643" y="1347617"/>
                  <a:pt x="428141" y="1344840"/>
                  <a:pt x="434805" y="1340119"/>
                </a:cubicBezTo>
                <a:cubicBezTo>
                  <a:pt x="447301" y="1331233"/>
                  <a:pt x="459797" y="1322903"/>
                  <a:pt x="472848" y="1315961"/>
                </a:cubicBezTo>
                <a:cubicBezTo>
                  <a:pt x="482289" y="1310685"/>
                  <a:pt x="491175" y="1303465"/>
                  <a:pt x="497284" y="1288748"/>
                </a:cubicBezTo>
                <a:cubicBezTo>
                  <a:pt x="501171" y="1279585"/>
                  <a:pt x="507835" y="1277641"/>
                  <a:pt x="512834" y="1271264"/>
                </a:cubicBezTo>
                <a:cubicBezTo>
                  <a:pt x="516444" y="1266544"/>
                  <a:pt x="521442" y="1265155"/>
                  <a:pt x="521720" y="1252937"/>
                </a:cubicBezTo>
                <a:cubicBezTo>
                  <a:pt x="523386" y="1208508"/>
                  <a:pt x="538380" y="1201011"/>
                  <a:pt x="550876" y="1186849"/>
                </a:cubicBezTo>
                <a:cubicBezTo>
                  <a:pt x="568648" y="1166578"/>
                  <a:pt x="581699" y="1134366"/>
                  <a:pt x="598637" y="1111874"/>
                </a:cubicBezTo>
                <a:cubicBezTo>
                  <a:pt x="600581" y="1109097"/>
                  <a:pt x="603358" y="1106877"/>
                  <a:pt x="602803" y="1097990"/>
                </a:cubicBezTo>
                <a:cubicBezTo>
                  <a:pt x="600581" y="1047730"/>
                  <a:pt x="620019" y="1054116"/>
                  <a:pt x="621130" y="1013019"/>
                </a:cubicBezTo>
                <a:cubicBezTo>
                  <a:pt x="621407" y="1003301"/>
                  <a:pt x="626128" y="1004411"/>
                  <a:pt x="629460" y="1001634"/>
                </a:cubicBezTo>
                <a:cubicBezTo>
                  <a:pt x="637235" y="994415"/>
                  <a:pt x="645010" y="987473"/>
                  <a:pt x="652785" y="980808"/>
                </a:cubicBezTo>
                <a:cubicBezTo>
                  <a:pt x="661671" y="973589"/>
                  <a:pt x="668058" y="959982"/>
                  <a:pt x="669168" y="932491"/>
                </a:cubicBezTo>
                <a:cubicBezTo>
                  <a:pt x="670279" y="902224"/>
                  <a:pt x="678054" y="889173"/>
                  <a:pt x="684719" y="874178"/>
                </a:cubicBezTo>
                <a:cubicBezTo>
                  <a:pt x="704712" y="829749"/>
                  <a:pt x="731647" y="805035"/>
                  <a:pt x="762469" y="791151"/>
                </a:cubicBezTo>
                <a:cubicBezTo>
                  <a:pt x="790515" y="778378"/>
                  <a:pt x="819394" y="767826"/>
                  <a:pt x="847995" y="756441"/>
                </a:cubicBezTo>
                <a:cubicBezTo>
                  <a:pt x="853271" y="754219"/>
                  <a:pt x="858825" y="752553"/>
                  <a:pt x="864934" y="752276"/>
                </a:cubicBezTo>
                <a:cubicBezTo>
                  <a:pt x="886038" y="751998"/>
                  <a:pt x="907697" y="752553"/>
                  <a:pt x="929078" y="752831"/>
                </a:cubicBezTo>
                <a:cubicBezTo>
                  <a:pt x="941296" y="753109"/>
                  <a:pt x="951293" y="747000"/>
                  <a:pt x="955458" y="724230"/>
                </a:cubicBezTo>
                <a:cubicBezTo>
                  <a:pt x="958512" y="708124"/>
                  <a:pt x="967398" y="706457"/>
                  <a:pt x="974063" y="699793"/>
                </a:cubicBezTo>
                <a:cubicBezTo>
                  <a:pt x="985725" y="688408"/>
                  <a:pt x="999887" y="683410"/>
                  <a:pt x="1015715" y="683687"/>
                </a:cubicBezTo>
                <a:cubicBezTo>
                  <a:pt x="1031543" y="683965"/>
                  <a:pt x="1049314" y="689796"/>
                  <a:pt x="1068197" y="699515"/>
                </a:cubicBezTo>
                <a:cubicBezTo>
                  <a:pt x="1084302" y="707568"/>
                  <a:pt x="1100963" y="718120"/>
                  <a:pt x="1112626" y="713399"/>
                </a:cubicBezTo>
                <a:cubicBezTo>
                  <a:pt x="1129564" y="706180"/>
                  <a:pt x="1156222" y="728117"/>
                  <a:pt x="1176492" y="730339"/>
                </a:cubicBezTo>
                <a:cubicBezTo>
                  <a:pt x="1208703" y="758107"/>
                  <a:pt x="1226197" y="744500"/>
                  <a:pt x="1241747" y="725340"/>
                </a:cubicBezTo>
                <a:cubicBezTo>
                  <a:pt x="1255076" y="708680"/>
                  <a:pt x="1265073" y="683132"/>
                  <a:pt x="1276180" y="661195"/>
                </a:cubicBezTo>
                <a:cubicBezTo>
                  <a:pt x="1277846" y="657863"/>
                  <a:pt x="1278124" y="649810"/>
                  <a:pt x="1280346" y="647589"/>
                </a:cubicBezTo>
                <a:cubicBezTo>
                  <a:pt x="1295062" y="633149"/>
                  <a:pt x="1306447" y="610935"/>
                  <a:pt x="1319221" y="591497"/>
                </a:cubicBezTo>
                <a:cubicBezTo>
                  <a:pt x="1325607" y="581778"/>
                  <a:pt x="1332272" y="572892"/>
                  <a:pt x="1339491" y="565950"/>
                </a:cubicBezTo>
                <a:cubicBezTo>
                  <a:pt x="1346989" y="559008"/>
                  <a:pt x="1355041" y="554010"/>
                  <a:pt x="1364483" y="552622"/>
                </a:cubicBezTo>
                <a:cubicBezTo>
                  <a:pt x="1376978" y="550678"/>
                  <a:pt x="1388085" y="544291"/>
                  <a:pt x="1399193" y="538460"/>
                </a:cubicBezTo>
                <a:cubicBezTo>
                  <a:pt x="1413077" y="531518"/>
                  <a:pt x="1426683" y="524020"/>
                  <a:pt x="1433347" y="498750"/>
                </a:cubicBezTo>
                <a:cubicBezTo>
                  <a:pt x="1435292" y="490975"/>
                  <a:pt x="1439180" y="487365"/>
                  <a:pt x="1443344" y="484311"/>
                </a:cubicBezTo>
                <a:cubicBezTo>
                  <a:pt x="1460283" y="472371"/>
                  <a:pt x="1468335" y="437105"/>
                  <a:pt x="1480553" y="413502"/>
                </a:cubicBezTo>
                <a:cubicBezTo>
                  <a:pt x="1479720" y="382957"/>
                  <a:pt x="1491105" y="383235"/>
                  <a:pt x="1498603" y="373516"/>
                </a:cubicBezTo>
                <a:cubicBezTo>
                  <a:pt x="1506933" y="362687"/>
                  <a:pt x="1519151" y="362964"/>
                  <a:pt x="1544975" y="403783"/>
                </a:cubicBezTo>
                <a:cubicBezTo>
                  <a:pt x="1553028" y="416279"/>
                  <a:pt x="1558304" y="419611"/>
                  <a:pt x="1562469" y="419334"/>
                </a:cubicBezTo>
                <a:cubicBezTo>
                  <a:pt x="1569411" y="419056"/>
                  <a:pt x="1577464" y="421277"/>
                  <a:pt x="1583018" y="417112"/>
                </a:cubicBezTo>
                <a:cubicBezTo>
                  <a:pt x="1611064" y="396286"/>
                  <a:pt x="1641886" y="383513"/>
                  <a:pt x="1675208" y="376848"/>
                </a:cubicBezTo>
                <a:cubicBezTo>
                  <a:pt x="1681872" y="375460"/>
                  <a:pt x="1682428" y="358521"/>
                  <a:pt x="1695479" y="374349"/>
                </a:cubicBezTo>
                <a:cubicBezTo>
                  <a:pt x="1696867" y="376015"/>
                  <a:pt x="1699366" y="381291"/>
                  <a:pt x="1701310" y="385734"/>
                </a:cubicBezTo>
                <a:cubicBezTo>
                  <a:pt x="1703532" y="391010"/>
                  <a:pt x="1707141" y="399618"/>
                  <a:pt x="1707697" y="402117"/>
                </a:cubicBezTo>
                <a:cubicBezTo>
                  <a:pt x="1709363" y="409892"/>
                  <a:pt x="1711307" y="420167"/>
                  <a:pt x="1710196" y="421555"/>
                </a:cubicBezTo>
                <a:cubicBezTo>
                  <a:pt x="1701865" y="432107"/>
                  <a:pt x="1691591" y="437383"/>
                  <a:pt x="1675486" y="426553"/>
                </a:cubicBezTo>
                <a:cubicBezTo>
                  <a:pt x="1661879" y="417667"/>
                  <a:pt x="1652438" y="419611"/>
                  <a:pt x="1642719" y="420444"/>
                </a:cubicBezTo>
                <a:cubicBezTo>
                  <a:pt x="1598013" y="424332"/>
                  <a:pt x="1560803" y="447657"/>
                  <a:pt x="1525816" y="476814"/>
                </a:cubicBezTo>
                <a:cubicBezTo>
                  <a:pt x="1523594" y="478757"/>
                  <a:pt x="1521928" y="483200"/>
                  <a:pt x="1519151" y="483478"/>
                </a:cubicBezTo>
                <a:cubicBezTo>
                  <a:pt x="1498325" y="485700"/>
                  <a:pt x="1487495" y="512913"/>
                  <a:pt x="1479165" y="547623"/>
                </a:cubicBezTo>
                <a:cubicBezTo>
                  <a:pt x="1478887" y="549012"/>
                  <a:pt x="1481109" y="556509"/>
                  <a:pt x="1482220" y="560952"/>
                </a:cubicBezTo>
                <a:cubicBezTo>
                  <a:pt x="1483608" y="563451"/>
                  <a:pt x="1485829" y="567894"/>
                  <a:pt x="1486385" y="567894"/>
                </a:cubicBezTo>
                <a:cubicBezTo>
                  <a:pt x="1504434" y="566783"/>
                  <a:pt x="1515819" y="548456"/>
                  <a:pt x="1528037" y="532073"/>
                </a:cubicBezTo>
                <a:cubicBezTo>
                  <a:pt x="1536923" y="520132"/>
                  <a:pt x="1546364" y="510413"/>
                  <a:pt x="1565524" y="526520"/>
                </a:cubicBezTo>
                <a:cubicBezTo>
                  <a:pt x="1566912" y="527630"/>
                  <a:pt x="1569411" y="531796"/>
                  <a:pt x="1571355" y="535961"/>
                </a:cubicBezTo>
                <a:cubicBezTo>
                  <a:pt x="1577742" y="549567"/>
                  <a:pt x="1580519" y="558453"/>
                  <a:pt x="1579408" y="560674"/>
                </a:cubicBezTo>
                <a:cubicBezTo>
                  <a:pt x="1571355" y="574558"/>
                  <a:pt x="1565524" y="593441"/>
                  <a:pt x="1554972" y="601494"/>
                </a:cubicBezTo>
                <a:cubicBezTo>
                  <a:pt x="1539144" y="613989"/>
                  <a:pt x="1526649" y="635371"/>
                  <a:pt x="1512487" y="652587"/>
                </a:cubicBezTo>
                <a:cubicBezTo>
                  <a:pt x="1510821" y="654808"/>
                  <a:pt x="1511654" y="662028"/>
                  <a:pt x="1517207" y="675080"/>
                </a:cubicBezTo>
                <a:cubicBezTo>
                  <a:pt x="1520540" y="682855"/>
                  <a:pt x="1524705" y="687852"/>
                  <a:pt x="1528037" y="692574"/>
                </a:cubicBezTo>
                <a:cubicBezTo>
                  <a:pt x="1529703" y="695072"/>
                  <a:pt x="1531091" y="695628"/>
                  <a:pt x="1532202" y="695351"/>
                </a:cubicBezTo>
                <a:cubicBezTo>
                  <a:pt x="1547752" y="693128"/>
                  <a:pt x="1564136" y="692851"/>
                  <a:pt x="1578853" y="687852"/>
                </a:cubicBezTo>
                <a:cubicBezTo>
                  <a:pt x="1590793" y="683687"/>
                  <a:pt x="1603566" y="682021"/>
                  <a:pt x="1619394" y="689520"/>
                </a:cubicBezTo>
                <a:cubicBezTo>
                  <a:pt x="1651605" y="704237"/>
                  <a:pt x="1678818" y="706180"/>
                  <a:pt x="1695756" y="679522"/>
                </a:cubicBezTo>
                <a:cubicBezTo>
                  <a:pt x="1706864" y="662306"/>
                  <a:pt x="1729356" y="675912"/>
                  <a:pt x="1742407" y="664250"/>
                </a:cubicBezTo>
                <a:cubicBezTo>
                  <a:pt x="1743240" y="663417"/>
                  <a:pt x="1739908" y="651199"/>
                  <a:pt x="1738519" y="644256"/>
                </a:cubicBezTo>
                <a:cubicBezTo>
                  <a:pt x="1736298" y="640647"/>
                  <a:pt x="1733243" y="634538"/>
                  <a:pt x="1732410" y="634260"/>
                </a:cubicBezTo>
                <a:cubicBezTo>
                  <a:pt x="1728801" y="632594"/>
                  <a:pt x="1725468" y="631761"/>
                  <a:pt x="1722692" y="632872"/>
                </a:cubicBezTo>
                <a:cubicBezTo>
                  <a:pt x="1717416" y="635093"/>
                  <a:pt x="1713250" y="640647"/>
                  <a:pt x="1707419" y="642035"/>
                </a:cubicBezTo>
                <a:cubicBezTo>
                  <a:pt x="1701865" y="643423"/>
                  <a:pt x="1694923" y="641480"/>
                  <a:pt x="1688259" y="640369"/>
                </a:cubicBezTo>
                <a:cubicBezTo>
                  <a:pt x="1687148" y="640091"/>
                  <a:pt x="1684372" y="637037"/>
                  <a:pt x="1683261" y="633982"/>
                </a:cubicBezTo>
                <a:cubicBezTo>
                  <a:pt x="1679651" y="625374"/>
                  <a:pt x="1677707" y="615655"/>
                  <a:pt x="1679651" y="614545"/>
                </a:cubicBezTo>
                <a:cubicBezTo>
                  <a:pt x="1693535" y="607325"/>
                  <a:pt x="1695201" y="570671"/>
                  <a:pt x="1698256" y="537349"/>
                </a:cubicBezTo>
                <a:cubicBezTo>
                  <a:pt x="1699922" y="520132"/>
                  <a:pt x="1703809" y="510136"/>
                  <a:pt x="1716305" y="521244"/>
                </a:cubicBezTo>
                <a:cubicBezTo>
                  <a:pt x="1722136" y="526520"/>
                  <a:pt x="1729078" y="533462"/>
                  <a:pt x="1732688" y="533184"/>
                </a:cubicBezTo>
                <a:cubicBezTo>
                  <a:pt x="1752403" y="530685"/>
                  <a:pt x="1777950" y="544569"/>
                  <a:pt x="1799332" y="546513"/>
                </a:cubicBezTo>
                <a:cubicBezTo>
                  <a:pt x="1830154" y="549289"/>
                  <a:pt x="1860144" y="549567"/>
                  <a:pt x="1890689" y="551511"/>
                </a:cubicBezTo>
                <a:cubicBezTo>
                  <a:pt x="1895965" y="551789"/>
                  <a:pt x="1902074" y="554843"/>
                  <a:pt x="1907905" y="555954"/>
                </a:cubicBezTo>
                <a:cubicBezTo>
                  <a:pt x="1918179" y="558175"/>
                  <a:pt x="1928731" y="562340"/>
                  <a:pt x="1937895" y="562063"/>
                </a:cubicBezTo>
                <a:cubicBezTo>
                  <a:pt x="1951223" y="561507"/>
                  <a:pt x="1965941" y="565117"/>
                  <a:pt x="1982601" y="574558"/>
                </a:cubicBezTo>
                <a:cubicBezTo>
                  <a:pt x="1990376" y="579001"/>
                  <a:pt x="1998152" y="583167"/>
                  <a:pt x="2001206" y="575114"/>
                </a:cubicBezTo>
                <a:cubicBezTo>
                  <a:pt x="2004816" y="565673"/>
                  <a:pt x="2015090" y="574281"/>
                  <a:pt x="2028696" y="592608"/>
                </a:cubicBezTo>
                <a:cubicBezTo>
                  <a:pt x="2035638" y="602049"/>
                  <a:pt x="2040637" y="602882"/>
                  <a:pt x="2044524" y="602604"/>
                </a:cubicBezTo>
                <a:cubicBezTo>
                  <a:pt x="2062851" y="602049"/>
                  <a:pt x="2073958" y="582611"/>
                  <a:pt x="2094507" y="587609"/>
                </a:cubicBezTo>
                <a:cubicBezTo>
                  <a:pt x="2096728" y="588165"/>
                  <a:pt x="2097839" y="585666"/>
                  <a:pt x="2098394" y="582056"/>
                </a:cubicBezTo>
                <a:cubicBezTo>
                  <a:pt x="2101727" y="561785"/>
                  <a:pt x="2110057" y="554288"/>
                  <a:pt x="2120331" y="551233"/>
                </a:cubicBezTo>
                <a:cubicBezTo>
                  <a:pt x="2130606" y="548179"/>
                  <a:pt x="2142268" y="549012"/>
                  <a:pt x="2152265" y="545124"/>
                </a:cubicBezTo>
                <a:cubicBezTo>
                  <a:pt x="2156708" y="543458"/>
                  <a:pt x="2165316" y="552066"/>
                  <a:pt x="2173924" y="562340"/>
                </a:cubicBezTo>
                <a:cubicBezTo>
                  <a:pt x="2191973" y="583167"/>
                  <a:pt x="2204469" y="589553"/>
                  <a:pt x="2214465" y="588443"/>
                </a:cubicBezTo>
                <a:cubicBezTo>
                  <a:pt x="2221407" y="587609"/>
                  <a:pt x="2229183" y="588720"/>
                  <a:pt x="2238346" y="593996"/>
                </a:cubicBezTo>
                <a:cubicBezTo>
                  <a:pt x="2251675" y="601494"/>
                  <a:pt x="2261116" y="600105"/>
                  <a:pt x="2262226" y="577058"/>
                </a:cubicBezTo>
                <a:cubicBezTo>
                  <a:pt x="2263337" y="557620"/>
                  <a:pt x="2273612" y="559564"/>
                  <a:pt x="2286940" y="569005"/>
                </a:cubicBezTo>
                <a:cubicBezTo>
                  <a:pt x="2312765" y="587887"/>
                  <a:pt x="2337756" y="604826"/>
                  <a:pt x="2356361" y="604548"/>
                </a:cubicBezTo>
                <a:cubicBezTo>
                  <a:pt x="2360526" y="604548"/>
                  <a:pt x="2366912" y="610379"/>
                  <a:pt x="2372744" y="614822"/>
                </a:cubicBezTo>
                <a:cubicBezTo>
                  <a:pt x="2412452" y="645367"/>
                  <a:pt x="2440776" y="645645"/>
                  <a:pt x="2459936" y="622875"/>
                </a:cubicBezTo>
                <a:cubicBezTo>
                  <a:pt x="2463545" y="618710"/>
                  <a:pt x="2468544" y="618154"/>
                  <a:pt x="2476041" y="624541"/>
                </a:cubicBezTo>
                <a:cubicBezTo>
                  <a:pt x="2502143" y="646200"/>
                  <a:pt x="2520470" y="647866"/>
                  <a:pt x="2526302" y="618154"/>
                </a:cubicBezTo>
                <a:cubicBezTo>
                  <a:pt x="2528801" y="606214"/>
                  <a:pt x="2534632" y="602882"/>
                  <a:pt x="2543795" y="607325"/>
                </a:cubicBezTo>
                <a:cubicBezTo>
                  <a:pt x="2558235" y="614545"/>
                  <a:pt x="2567676" y="609546"/>
                  <a:pt x="2579061" y="609269"/>
                </a:cubicBezTo>
                <a:cubicBezTo>
                  <a:pt x="2592667" y="608991"/>
                  <a:pt x="2607107" y="611490"/>
                  <a:pt x="2621269" y="612601"/>
                </a:cubicBezTo>
                <a:cubicBezTo>
                  <a:pt x="2645149" y="614545"/>
                  <a:pt x="2669030" y="616488"/>
                  <a:pt x="2683192" y="594274"/>
                </a:cubicBezTo>
                <a:cubicBezTo>
                  <a:pt x="2685135" y="591497"/>
                  <a:pt x="2684025" y="585943"/>
                  <a:pt x="2679859" y="579279"/>
                </a:cubicBezTo>
                <a:cubicBezTo>
                  <a:pt x="2677638" y="575669"/>
                  <a:pt x="2675694" y="572892"/>
                  <a:pt x="2674583" y="572615"/>
                </a:cubicBezTo>
                <a:cubicBezTo>
                  <a:pt x="2650703" y="562340"/>
                  <a:pt x="2625989" y="549845"/>
                  <a:pt x="2606829" y="552344"/>
                </a:cubicBezTo>
                <a:cubicBezTo>
                  <a:pt x="2588780" y="554565"/>
                  <a:pt x="2566565" y="545680"/>
                  <a:pt x="2545739" y="540681"/>
                </a:cubicBezTo>
                <a:cubicBezTo>
                  <a:pt x="2544073" y="540126"/>
                  <a:pt x="2539353" y="532073"/>
                  <a:pt x="2536020" y="527353"/>
                </a:cubicBezTo>
                <a:cubicBezTo>
                  <a:pt x="2536020" y="524853"/>
                  <a:pt x="2535187" y="520688"/>
                  <a:pt x="2535743" y="519855"/>
                </a:cubicBezTo>
                <a:cubicBezTo>
                  <a:pt x="2547683" y="497917"/>
                  <a:pt x="2568509" y="497640"/>
                  <a:pt x="2587669" y="492919"/>
                </a:cubicBezTo>
                <a:cubicBezTo>
                  <a:pt x="2597110" y="490420"/>
                  <a:pt x="2607940" y="491253"/>
                  <a:pt x="2619325" y="493752"/>
                </a:cubicBezTo>
                <a:cubicBezTo>
                  <a:pt x="2638763" y="497917"/>
                  <a:pt x="2653757" y="490699"/>
                  <a:pt x="2664031" y="472648"/>
                </a:cubicBezTo>
                <a:cubicBezTo>
                  <a:pt x="2673750" y="455710"/>
                  <a:pt x="2688467" y="450434"/>
                  <a:pt x="2704018" y="447935"/>
                </a:cubicBezTo>
                <a:cubicBezTo>
                  <a:pt x="2719846" y="445436"/>
                  <a:pt x="2735673" y="443770"/>
                  <a:pt x="2748169" y="432662"/>
                </a:cubicBezTo>
                <a:cubicBezTo>
                  <a:pt x="2755666" y="425720"/>
                  <a:pt x="2767329" y="428497"/>
                  <a:pt x="2776492" y="424887"/>
                </a:cubicBezTo>
                <a:cubicBezTo>
                  <a:pt x="2809259" y="412391"/>
                  <a:pt x="2841470" y="399340"/>
                  <a:pt x="2873959" y="386289"/>
                </a:cubicBezTo>
                <a:cubicBezTo>
                  <a:pt x="2874792" y="386012"/>
                  <a:pt x="2876458" y="387123"/>
                  <a:pt x="2877291" y="386845"/>
                </a:cubicBezTo>
                <a:cubicBezTo>
                  <a:pt x="2880068" y="385456"/>
                  <a:pt x="2883400" y="392121"/>
                  <a:pt x="2887010" y="406283"/>
                </a:cubicBezTo>
                <a:cubicBezTo>
                  <a:pt x="2888120" y="410448"/>
                  <a:pt x="2888398" y="413502"/>
                  <a:pt x="2888398" y="415446"/>
                </a:cubicBezTo>
                <a:cubicBezTo>
                  <a:pt x="2887843" y="423776"/>
                  <a:pt x="2888676" y="435161"/>
                  <a:pt x="2886177" y="438494"/>
                </a:cubicBezTo>
                <a:cubicBezTo>
                  <a:pt x="2879790" y="445991"/>
                  <a:pt x="2871737" y="449045"/>
                  <a:pt x="2864517" y="454599"/>
                </a:cubicBezTo>
                <a:cubicBezTo>
                  <a:pt x="2861463" y="457098"/>
                  <a:pt x="2857298" y="457654"/>
                  <a:pt x="2856742" y="465706"/>
                </a:cubicBezTo>
                <a:cubicBezTo>
                  <a:pt x="2855354" y="489309"/>
                  <a:pt x="2845080" y="492365"/>
                  <a:pt x="2836194" y="499028"/>
                </a:cubicBezTo>
                <a:cubicBezTo>
                  <a:pt x="2817867" y="513191"/>
                  <a:pt x="2801206" y="530963"/>
                  <a:pt x="2777048" y="531796"/>
                </a:cubicBezTo>
                <a:cubicBezTo>
                  <a:pt x="2770939" y="532073"/>
                  <a:pt x="2765108" y="533462"/>
                  <a:pt x="2765663" y="549567"/>
                </a:cubicBezTo>
                <a:cubicBezTo>
                  <a:pt x="2765663" y="551789"/>
                  <a:pt x="2766774" y="556231"/>
                  <a:pt x="2767884" y="560674"/>
                </a:cubicBezTo>
                <a:cubicBezTo>
                  <a:pt x="2772327" y="575669"/>
                  <a:pt x="2776215" y="582611"/>
                  <a:pt x="2779269" y="582611"/>
                </a:cubicBezTo>
                <a:cubicBezTo>
                  <a:pt x="2795930" y="582056"/>
                  <a:pt x="2813146" y="583444"/>
                  <a:pt x="2834528" y="594829"/>
                </a:cubicBezTo>
                <a:cubicBezTo>
                  <a:pt x="2847579" y="601771"/>
                  <a:pt x="2854799" y="593163"/>
                  <a:pt x="2863962" y="589276"/>
                </a:cubicBezTo>
                <a:cubicBezTo>
                  <a:pt x="2889786" y="577613"/>
                  <a:pt x="2915889" y="566506"/>
                  <a:pt x="2946156" y="565673"/>
                </a:cubicBezTo>
                <a:cubicBezTo>
                  <a:pt x="2965871" y="565117"/>
                  <a:pt x="2981977" y="555676"/>
                  <a:pt x="2991140" y="529852"/>
                </a:cubicBezTo>
                <a:cubicBezTo>
                  <a:pt x="2996694" y="513746"/>
                  <a:pt x="3009745" y="514579"/>
                  <a:pt x="3026128" y="523187"/>
                </a:cubicBezTo>
                <a:cubicBezTo>
                  <a:pt x="3055562" y="538738"/>
                  <a:pt x="3075555" y="530407"/>
                  <a:pt x="3089162" y="507359"/>
                </a:cubicBezTo>
                <a:cubicBezTo>
                  <a:pt x="3092771" y="500972"/>
                  <a:pt x="3096381" y="494863"/>
                  <a:pt x="3099991" y="488476"/>
                </a:cubicBezTo>
                <a:cubicBezTo>
                  <a:pt x="3060838" y="464318"/>
                  <a:pt x="3035014" y="473204"/>
                  <a:pt x="3007523" y="477924"/>
                </a:cubicBezTo>
                <a:cubicBezTo>
                  <a:pt x="2997805" y="479590"/>
                  <a:pt x="2987808" y="481534"/>
                  <a:pt x="2977812" y="482924"/>
                </a:cubicBezTo>
                <a:cubicBezTo>
                  <a:pt x="2976978" y="482924"/>
                  <a:pt x="2973091" y="478757"/>
                  <a:pt x="2973091" y="478202"/>
                </a:cubicBezTo>
                <a:cubicBezTo>
                  <a:pt x="2962817" y="450434"/>
                  <a:pt x="2966982" y="449878"/>
                  <a:pt x="2969481" y="446269"/>
                </a:cubicBezTo>
                <a:cubicBezTo>
                  <a:pt x="2972813" y="441548"/>
                  <a:pt x="2976423" y="438216"/>
                  <a:pt x="2980033" y="434051"/>
                </a:cubicBezTo>
                <a:cubicBezTo>
                  <a:pt x="2981421" y="432107"/>
                  <a:pt x="2979200" y="423776"/>
                  <a:pt x="2976423" y="413502"/>
                </a:cubicBezTo>
                <a:cubicBezTo>
                  <a:pt x="2972536" y="399618"/>
                  <a:pt x="2968648" y="384068"/>
                  <a:pt x="2973091" y="386845"/>
                </a:cubicBezTo>
                <a:cubicBezTo>
                  <a:pt x="2991418" y="398507"/>
                  <a:pt x="2991696" y="366296"/>
                  <a:pt x="3013632" y="386845"/>
                </a:cubicBezTo>
                <a:cubicBezTo>
                  <a:pt x="3024462" y="385179"/>
                  <a:pt x="3035569" y="384068"/>
                  <a:pt x="3046399" y="381847"/>
                </a:cubicBezTo>
                <a:cubicBezTo>
                  <a:pt x="3055007" y="379903"/>
                  <a:pt x="3062504" y="375182"/>
                  <a:pt x="3071390" y="373516"/>
                </a:cubicBezTo>
                <a:cubicBezTo>
                  <a:pt x="3101657" y="367685"/>
                  <a:pt x="3132758" y="363797"/>
                  <a:pt x="3162470" y="356578"/>
                </a:cubicBezTo>
                <a:cubicBezTo>
                  <a:pt x="3177742" y="352968"/>
                  <a:pt x="3192459" y="347692"/>
                  <a:pt x="3206899" y="341860"/>
                </a:cubicBezTo>
                <a:cubicBezTo>
                  <a:pt x="3223004" y="335474"/>
                  <a:pt x="3246329" y="345193"/>
                  <a:pt x="3266600" y="348247"/>
                </a:cubicBezTo>
                <a:cubicBezTo>
                  <a:pt x="3280206" y="350191"/>
                  <a:pt x="3295479" y="356578"/>
                  <a:pt x="3307142" y="353801"/>
                </a:cubicBezTo>
                <a:cubicBezTo>
                  <a:pt x="3321581" y="350469"/>
                  <a:pt x="3338242" y="351857"/>
                  <a:pt x="3359624" y="365741"/>
                </a:cubicBezTo>
                <a:cubicBezTo>
                  <a:pt x="3394334" y="387956"/>
                  <a:pt x="3417381" y="381847"/>
                  <a:pt x="3439040" y="372683"/>
                </a:cubicBezTo>
                <a:cubicBezTo>
                  <a:pt x="3455146" y="365741"/>
                  <a:pt x="3472362" y="361020"/>
                  <a:pt x="3492911" y="364353"/>
                </a:cubicBezTo>
                <a:cubicBezTo>
                  <a:pt x="3506517" y="366574"/>
                  <a:pt x="3517902" y="362687"/>
                  <a:pt x="3530675" y="362687"/>
                </a:cubicBezTo>
                <a:cubicBezTo>
                  <a:pt x="3541227" y="362687"/>
                  <a:pt x="3552890" y="364630"/>
                  <a:pt x="3563997" y="365741"/>
                </a:cubicBezTo>
                <a:cubicBezTo>
                  <a:pt x="3568440" y="366296"/>
                  <a:pt x="3573716" y="368240"/>
                  <a:pt x="3577603" y="367685"/>
                </a:cubicBezTo>
                <a:cubicBezTo>
                  <a:pt x="3605927" y="363797"/>
                  <a:pt x="3632862" y="357411"/>
                  <a:pt x="3662018" y="355745"/>
                </a:cubicBezTo>
                <a:cubicBezTo>
                  <a:pt x="3673959" y="354911"/>
                  <a:pt x="3685621" y="353523"/>
                  <a:pt x="3697006" y="351579"/>
                </a:cubicBezTo>
                <a:cubicBezTo>
                  <a:pt x="3708391" y="349358"/>
                  <a:pt x="3719499" y="346581"/>
                  <a:pt x="3730328" y="343249"/>
                </a:cubicBezTo>
                <a:cubicBezTo>
                  <a:pt x="3735049" y="341860"/>
                  <a:pt x="3741435" y="344082"/>
                  <a:pt x="3746989" y="344360"/>
                </a:cubicBezTo>
                <a:cubicBezTo>
                  <a:pt x="3759207" y="345193"/>
                  <a:pt x="3771147" y="345748"/>
                  <a:pt x="3783365" y="346581"/>
                </a:cubicBezTo>
                <a:cubicBezTo>
                  <a:pt x="3796694" y="347692"/>
                  <a:pt x="3807523" y="343249"/>
                  <a:pt x="3823629" y="350191"/>
                </a:cubicBezTo>
                <a:cubicBezTo>
                  <a:pt x="3832792" y="354356"/>
                  <a:pt x="3838902" y="351024"/>
                  <a:pt x="3846121" y="349913"/>
                </a:cubicBezTo>
                <a:cubicBezTo>
                  <a:pt x="3870279" y="346303"/>
                  <a:pt x="3898047" y="351024"/>
                  <a:pt x="3923039" y="349080"/>
                </a:cubicBezTo>
                <a:cubicBezTo>
                  <a:pt x="3973021" y="345193"/>
                  <a:pt x="4033556" y="365463"/>
                  <a:pt x="4077708" y="348247"/>
                </a:cubicBezTo>
                <a:cubicBezTo>
                  <a:pt x="4093813" y="352412"/>
                  <a:pt x="4106864" y="350469"/>
                  <a:pt x="4118804" y="345748"/>
                </a:cubicBezTo>
                <a:cubicBezTo>
                  <a:pt x="4130745" y="341027"/>
                  <a:pt x="4141297" y="333530"/>
                  <a:pt x="4152126" y="326588"/>
                </a:cubicBezTo>
                <a:cubicBezTo>
                  <a:pt x="4164066" y="319368"/>
                  <a:pt x="4178228" y="317702"/>
                  <a:pt x="4191279" y="312425"/>
                </a:cubicBezTo>
                <a:cubicBezTo>
                  <a:pt x="4204053" y="307428"/>
                  <a:pt x="4216271" y="300763"/>
                  <a:pt x="4229044" y="295765"/>
                </a:cubicBezTo>
                <a:cubicBezTo>
                  <a:pt x="4240151" y="291321"/>
                  <a:pt x="4251536" y="288267"/>
                  <a:pt x="4262921" y="284657"/>
                </a:cubicBezTo>
                <a:cubicBezTo>
                  <a:pt x="4271251" y="281881"/>
                  <a:pt x="4280970" y="281603"/>
                  <a:pt x="4287912" y="275494"/>
                </a:cubicBezTo>
                <a:cubicBezTo>
                  <a:pt x="4311793" y="254390"/>
                  <a:pt x="4339839" y="242727"/>
                  <a:pt x="4369828" y="234952"/>
                </a:cubicBezTo>
                <a:cubicBezTo>
                  <a:pt x="4375660" y="233286"/>
                  <a:pt x="4379270" y="227177"/>
                  <a:pt x="4384546" y="224401"/>
                </a:cubicBezTo>
                <a:cubicBezTo>
                  <a:pt x="4393987" y="219124"/>
                  <a:pt x="4403706" y="214404"/>
                  <a:pt x="4413425" y="209684"/>
                </a:cubicBezTo>
                <a:cubicBezTo>
                  <a:pt x="4419533" y="206907"/>
                  <a:pt x="4426475" y="204685"/>
                  <a:pt x="4432584" y="201909"/>
                </a:cubicBezTo>
                <a:cubicBezTo>
                  <a:pt x="4436194" y="200243"/>
                  <a:pt x="4438138" y="195245"/>
                  <a:pt x="4442859" y="195800"/>
                </a:cubicBezTo>
                <a:cubicBezTo>
                  <a:pt x="4471738" y="199410"/>
                  <a:pt x="4491731" y="183860"/>
                  <a:pt x="4515889" y="177751"/>
                </a:cubicBezTo>
                <a:cubicBezTo>
                  <a:pt x="4523664" y="175807"/>
                  <a:pt x="4530328" y="171642"/>
                  <a:pt x="4537548" y="168587"/>
                </a:cubicBezTo>
                <a:cubicBezTo>
                  <a:pt x="4551154" y="162756"/>
                  <a:pt x="4565594" y="158591"/>
                  <a:pt x="4580033" y="154703"/>
                </a:cubicBezTo>
                <a:cubicBezTo>
                  <a:pt x="4600304" y="149150"/>
                  <a:pt x="4624462" y="152204"/>
                  <a:pt x="4640290" y="136932"/>
                </a:cubicBezTo>
                <a:cubicBezTo>
                  <a:pt x="4651397" y="126102"/>
                  <a:pt x="4666670" y="123325"/>
                  <a:pt x="4679999" y="117216"/>
                </a:cubicBezTo>
                <a:cubicBezTo>
                  <a:pt x="4724983" y="97223"/>
                  <a:pt x="4768301" y="73342"/>
                  <a:pt x="4815785" y="58625"/>
                </a:cubicBezTo>
                <a:cubicBezTo>
                  <a:pt x="4829113" y="54738"/>
                  <a:pt x="4840498" y="46130"/>
                  <a:pt x="4851606" y="37799"/>
                </a:cubicBezTo>
                <a:cubicBezTo>
                  <a:pt x="4868266" y="25026"/>
                  <a:pt x="4888537" y="19195"/>
                  <a:pt x="4907975" y="11975"/>
                </a:cubicBezTo>
                <a:cubicBezTo>
                  <a:pt x="4919082" y="7810"/>
                  <a:pt x="4931578" y="6699"/>
                  <a:pt x="4943796" y="4478"/>
                </a:cubicBezTo>
                <a:cubicBezTo>
                  <a:pt x="4954348" y="2534"/>
                  <a:pt x="4964970" y="729"/>
                  <a:pt x="4976216" y="174"/>
                </a:cubicBezTo>
                <a:close/>
              </a:path>
            </a:pathLst>
          </a:custGeom>
          <a:blipFill dpi="0" rotWithShape="0">
            <a:blip r:embed="rId3"/>
            <a:srcRect/>
            <a:stretch>
              <a:fillRect t="-10000" b="-10000"/>
            </a:stretch>
          </a:blipFill>
          <a:ln w="2774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494030" y="694055"/>
            <a:ext cx="1353185" cy="76200"/>
            <a:chOff x="1239791" y="3373704"/>
            <a:chExt cx="5327375" cy="56535"/>
          </a:xfrm>
        </p:grpSpPr>
        <p:sp>
          <p:nvSpPr>
            <p:cNvPr id="24" name="矩形 2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</p:grpSp>
      <p:sp>
        <p:nvSpPr>
          <p:cNvPr id="4" name="文本框 19"/>
          <p:cNvSpPr txBox="1">
            <a:spLocks noChangeArrowheads="1"/>
          </p:cNvSpPr>
          <p:nvPr/>
        </p:nvSpPr>
        <p:spPr bwMode="auto">
          <a:xfrm>
            <a:off x="494030" y="248920"/>
            <a:ext cx="1781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 defTabSz="685800">
              <a:lnSpc>
                <a:spcPct val="90000"/>
              </a:lnSpc>
              <a:buClrTx/>
              <a:buSzTx/>
              <a:buFontTx/>
            </a:pPr>
            <a:r>
              <a:rPr lang="zh-CN" altLang="en-US" sz="2000" b="1" smtClean="0">
                <a:solidFill>
                  <a:srgbClr val="61362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需求背景</a:t>
            </a:r>
            <a:endParaRPr lang="zh-CN" altLang="en-US" sz="2000" b="1" smtClean="0">
              <a:solidFill>
                <a:srgbClr val="613620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36" name="Shape 84"/>
          <p:cNvSpPr/>
          <p:nvPr>
            <p:custDataLst>
              <p:tags r:id="rId1"/>
            </p:custDataLst>
          </p:nvPr>
        </p:nvSpPr>
        <p:spPr>
          <a:xfrm flipH="1">
            <a:off x="4549502" y="2796300"/>
            <a:ext cx="3192380" cy="1432504"/>
          </a:xfrm>
          <a:prstGeom prst="rect">
            <a:avLst/>
          </a:prstGeom>
          <a:noFill/>
          <a:ln w="25400" cap="flat">
            <a:solidFill>
              <a:sysClr val="window" lastClr="FFFFFF">
                <a:lumMod val="85000"/>
              </a:sysClr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8" name="Shape 78"/>
          <p:cNvSpPr/>
          <p:nvPr>
            <p:custDataLst>
              <p:tags r:id="rId2"/>
            </p:custDataLst>
          </p:nvPr>
        </p:nvSpPr>
        <p:spPr>
          <a:xfrm>
            <a:off x="1974222" y="2781511"/>
            <a:ext cx="2317820" cy="1432504"/>
          </a:xfrm>
          <a:prstGeom prst="rect">
            <a:avLst/>
          </a:prstGeom>
          <a:noFill/>
          <a:ln w="25400" cap="flat">
            <a:solidFill>
              <a:sysClr val="window" lastClr="FFFFFF">
                <a:lumMod val="85000"/>
              </a:sysClr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2" name="Shape 84"/>
          <p:cNvSpPr/>
          <p:nvPr>
            <p:custDataLst>
              <p:tags r:id="rId3"/>
            </p:custDataLst>
          </p:nvPr>
        </p:nvSpPr>
        <p:spPr>
          <a:xfrm flipH="1">
            <a:off x="4544797" y="1080119"/>
            <a:ext cx="3197758" cy="1432504"/>
          </a:xfrm>
          <a:prstGeom prst="rect">
            <a:avLst/>
          </a:prstGeom>
          <a:noFill/>
          <a:ln w="25400" cap="flat">
            <a:solidFill>
              <a:sysClr val="window" lastClr="FFFFFF">
                <a:lumMod val="85000"/>
              </a:sysClr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9" name="Shape 75"/>
          <p:cNvSpPr/>
          <p:nvPr>
            <p:custDataLst>
              <p:tags r:id="rId4"/>
            </p:custDataLst>
          </p:nvPr>
        </p:nvSpPr>
        <p:spPr>
          <a:xfrm>
            <a:off x="1779277" y="1080119"/>
            <a:ext cx="2512092" cy="1432504"/>
          </a:xfrm>
          <a:prstGeom prst="rect">
            <a:avLst/>
          </a:prstGeom>
          <a:noFill/>
          <a:ln w="25400" cap="flat">
            <a:solidFill>
              <a:sysClr val="window" lastClr="FFFFFF">
                <a:lumMod val="85000"/>
              </a:sysClr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lang="en-US"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0" name="Shape 76"/>
          <p:cNvSpPr/>
          <p:nvPr>
            <p:custDataLst>
              <p:tags r:id="rId5"/>
            </p:custDataLst>
          </p:nvPr>
        </p:nvSpPr>
        <p:spPr>
          <a:xfrm>
            <a:off x="1274549" y="1067454"/>
            <a:ext cx="870433" cy="1458801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3" name="Shape 79"/>
          <p:cNvSpPr/>
          <p:nvPr>
            <p:custDataLst>
              <p:tags r:id="rId6"/>
            </p:custDataLst>
          </p:nvPr>
        </p:nvSpPr>
        <p:spPr>
          <a:xfrm>
            <a:off x="1274549" y="2768592"/>
            <a:ext cx="870433" cy="1460284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4" name="Shape 90"/>
          <p:cNvSpPr/>
          <p:nvPr>
            <p:custDataLst>
              <p:tags r:id="rId7"/>
            </p:custDataLst>
          </p:nvPr>
        </p:nvSpPr>
        <p:spPr>
          <a:xfrm>
            <a:off x="4398843" y="2332513"/>
            <a:ext cx="307075" cy="307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1F74AD">
              <a:lumMod val="60000"/>
              <a:lumOff val="40000"/>
            </a:srgb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5" name="Shape 93"/>
          <p:cNvSpPr/>
          <p:nvPr>
            <p:custDataLst>
              <p:tags r:id="rId8"/>
            </p:custDataLst>
          </p:nvPr>
        </p:nvSpPr>
        <p:spPr>
          <a:xfrm>
            <a:off x="4091011" y="2639587"/>
            <a:ext cx="307075" cy="307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1F74AD">
              <a:lumMod val="60000"/>
              <a:lumOff val="40000"/>
            </a:srgb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6" name="Shape 96"/>
          <p:cNvSpPr/>
          <p:nvPr>
            <p:custDataLst>
              <p:tags r:id="rId9"/>
            </p:custDataLst>
          </p:nvPr>
        </p:nvSpPr>
        <p:spPr>
          <a:xfrm>
            <a:off x="4398843" y="2639587"/>
            <a:ext cx="307075" cy="307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1F74AD">
              <a:lumMod val="60000"/>
              <a:lumOff val="40000"/>
            </a:srgb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8" name="Shape 87"/>
          <p:cNvSpPr/>
          <p:nvPr>
            <p:custDataLst>
              <p:tags r:id="rId10"/>
            </p:custDataLst>
          </p:nvPr>
        </p:nvSpPr>
        <p:spPr>
          <a:xfrm>
            <a:off x="4091011" y="2332513"/>
            <a:ext cx="307075" cy="3070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C000">
              <a:lumMod val="60000"/>
              <a:lumOff val="40000"/>
            </a:srgb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54" name="任意多边形 34"/>
          <p:cNvSpPr/>
          <p:nvPr>
            <p:custDataLst>
              <p:tags r:id="rId11"/>
            </p:custDataLst>
          </p:nvPr>
        </p:nvSpPr>
        <p:spPr bwMode="auto">
          <a:xfrm>
            <a:off x="1607170" y="1289943"/>
            <a:ext cx="306024" cy="294757"/>
          </a:xfrm>
          <a:custGeom>
            <a:avLst/>
            <a:gdLst>
              <a:gd name="T0" fmla="*/ 4096 w 6827"/>
              <a:gd name="T1" fmla="*/ 4551 h 6827"/>
              <a:gd name="T2" fmla="*/ 6258 w 6827"/>
              <a:gd name="T3" fmla="*/ 4096 h 6827"/>
              <a:gd name="T4" fmla="*/ 2348 w 6827"/>
              <a:gd name="T5" fmla="*/ 4911 h 6827"/>
              <a:gd name="T6" fmla="*/ 569 w 6827"/>
              <a:gd name="T7" fmla="*/ 4551 h 6827"/>
              <a:gd name="T8" fmla="*/ 569 w 6827"/>
              <a:gd name="T9" fmla="*/ 3982 h 6827"/>
              <a:gd name="T10" fmla="*/ 1707 w 6827"/>
              <a:gd name="T11" fmla="*/ 2503 h 6827"/>
              <a:gd name="T12" fmla="*/ 3868 w 6827"/>
              <a:gd name="T13" fmla="*/ 2731 h 6827"/>
              <a:gd name="T14" fmla="*/ 5827 w 6827"/>
              <a:gd name="T15" fmla="*/ 2004 h 6827"/>
              <a:gd name="T16" fmla="*/ 6258 w 6827"/>
              <a:gd name="T17" fmla="*/ 1820 h 6827"/>
              <a:gd name="T18" fmla="*/ 4779 w 6827"/>
              <a:gd name="T19" fmla="*/ 0 h 6827"/>
              <a:gd name="T20" fmla="*/ 2854 w 6827"/>
              <a:gd name="T21" fmla="*/ 2381 h 6827"/>
              <a:gd name="T22" fmla="*/ 1239 w 6827"/>
              <a:gd name="T23" fmla="*/ 2257 h 6827"/>
              <a:gd name="T24" fmla="*/ 569 w 6827"/>
              <a:gd name="T25" fmla="*/ 2844 h 6827"/>
              <a:gd name="T26" fmla="*/ 569 w 6827"/>
              <a:gd name="T27" fmla="*/ 2276 h 6827"/>
              <a:gd name="T28" fmla="*/ 569 w 6827"/>
              <a:gd name="T29" fmla="*/ 1707 h 6827"/>
              <a:gd name="T30" fmla="*/ 569 w 6827"/>
              <a:gd name="T31" fmla="*/ 1138 h 6827"/>
              <a:gd name="T32" fmla="*/ 569 w 6827"/>
              <a:gd name="T33" fmla="*/ 569 h 6827"/>
              <a:gd name="T34" fmla="*/ 341 w 6827"/>
              <a:gd name="T35" fmla="*/ 0 h 6827"/>
              <a:gd name="T36" fmla="*/ 114 w 6827"/>
              <a:gd name="T37" fmla="*/ 569 h 6827"/>
              <a:gd name="T38" fmla="*/ 114 w 6827"/>
              <a:gd name="T39" fmla="*/ 1138 h 6827"/>
              <a:gd name="T40" fmla="*/ 114 w 6827"/>
              <a:gd name="T41" fmla="*/ 1707 h 6827"/>
              <a:gd name="T42" fmla="*/ 114 w 6827"/>
              <a:gd name="T43" fmla="*/ 2276 h 6827"/>
              <a:gd name="T44" fmla="*/ 114 w 6827"/>
              <a:gd name="T45" fmla="*/ 2844 h 6827"/>
              <a:gd name="T46" fmla="*/ 114 w 6827"/>
              <a:gd name="T47" fmla="*/ 3413 h 6827"/>
              <a:gd name="T48" fmla="*/ 114 w 6827"/>
              <a:gd name="T49" fmla="*/ 3982 h 6827"/>
              <a:gd name="T50" fmla="*/ 114 w 6827"/>
              <a:gd name="T51" fmla="*/ 4551 h 6827"/>
              <a:gd name="T52" fmla="*/ 114 w 6827"/>
              <a:gd name="T53" fmla="*/ 5120 h 6827"/>
              <a:gd name="T54" fmla="*/ 114 w 6827"/>
              <a:gd name="T55" fmla="*/ 5689 h 6827"/>
              <a:gd name="T56" fmla="*/ 114 w 6827"/>
              <a:gd name="T57" fmla="*/ 6258 h 6827"/>
              <a:gd name="T58" fmla="*/ 683 w 6827"/>
              <a:gd name="T59" fmla="*/ 6713 h 6827"/>
              <a:gd name="T60" fmla="*/ 1252 w 6827"/>
              <a:gd name="T61" fmla="*/ 6713 h 6827"/>
              <a:gd name="T62" fmla="*/ 1820 w 6827"/>
              <a:gd name="T63" fmla="*/ 6713 h 6827"/>
              <a:gd name="T64" fmla="*/ 2389 w 6827"/>
              <a:gd name="T65" fmla="*/ 6713 h 6827"/>
              <a:gd name="T66" fmla="*/ 2958 w 6827"/>
              <a:gd name="T67" fmla="*/ 6713 h 6827"/>
              <a:gd name="T68" fmla="*/ 3527 w 6827"/>
              <a:gd name="T69" fmla="*/ 6713 h 6827"/>
              <a:gd name="T70" fmla="*/ 4096 w 6827"/>
              <a:gd name="T71" fmla="*/ 6713 h 6827"/>
              <a:gd name="T72" fmla="*/ 4665 w 6827"/>
              <a:gd name="T73" fmla="*/ 6713 h 6827"/>
              <a:gd name="T74" fmla="*/ 5234 w 6827"/>
              <a:gd name="T75" fmla="*/ 6713 h 6827"/>
              <a:gd name="T76" fmla="*/ 5803 w 6827"/>
              <a:gd name="T77" fmla="*/ 6713 h 6827"/>
              <a:gd name="T78" fmla="*/ 6371 w 6827"/>
              <a:gd name="T79" fmla="*/ 6713 h 6827"/>
              <a:gd name="T80" fmla="*/ 6827 w 6827"/>
              <a:gd name="T81" fmla="*/ 6485 h 6827"/>
              <a:gd name="T82" fmla="*/ 6371 w 6827"/>
              <a:gd name="T83" fmla="*/ 6258 h 6827"/>
              <a:gd name="T84" fmla="*/ 5803 w 6827"/>
              <a:gd name="T85" fmla="*/ 6258 h 6827"/>
              <a:gd name="T86" fmla="*/ 5234 w 6827"/>
              <a:gd name="T87" fmla="*/ 6258 h 6827"/>
              <a:gd name="T88" fmla="*/ 4665 w 6827"/>
              <a:gd name="T89" fmla="*/ 6258 h 6827"/>
              <a:gd name="T90" fmla="*/ 4096 w 6827"/>
              <a:gd name="T91" fmla="*/ 6258 h 6827"/>
              <a:gd name="T92" fmla="*/ 3527 w 6827"/>
              <a:gd name="T93" fmla="*/ 6258 h 6827"/>
              <a:gd name="T94" fmla="*/ 2958 w 6827"/>
              <a:gd name="T95" fmla="*/ 6258 h 6827"/>
              <a:gd name="T96" fmla="*/ 2389 w 6827"/>
              <a:gd name="T97" fmla="*/ 6258 h 6827"/>
              <a:gd name="T98" fmla="*/ 1820 w 6827"/>
              <a:gd name="T99" fmla="*/ 6258 h 6827"/>
              <a:gd name="T100" fmla="*/ 1252 w 6827"/>
              <a:gd name="T101" fmla="*/ 6258 h 6827"/>
              <a:gd name="T102" fmla="*/ 683 w 6827"/>
              <a:gd name="T103" fmla="*/ 6258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826" h="6826">
                <a:moveTo>
                  <a:pt x="1263" y="5234"/>
                </a:moveTo>
                <a:cubicBezTo>
                  <a:pt x="1316" y="5493"/>
                  <a:pt x="1546" y="5689"/>
                  <a:pt x="1820" y="5689"/>
                </a:cubicBezTo>
                <a:cubicBezTo>
                  <a:pt x="2114" y="5689"/>
                  <a:pt x="2354" y="5464"/>
                  <a:pt x="2383" y="5178"/>
                </a:cubicBezTo>
                <a:lnTo>
                  <a:pt x="3568" y="4191"/>
                </a:lnTo>
                <a:cubicBezTo>
                  <a:pt x="3652" y="4401"/>
                  <a:pt x="3856" y="4551"/>
                  <a:pt x="4096" y="4551"/>
                </a:cubicBezTo>
                <a:cubicBezTo>
                  <a:pt x="4348" y="4551"/>
                  <a:pt x="4560" y="4385"/>
                  <a:pt x="4635" y="4157"/>
                </a:cubicBezTo>
                <a:lnTo>
                  <a:pt x="5696" y="4736"/>
                </a:lnTo>
                <a:cubicBezTo>
                  <a:pt x="5732" y="5016"/>
                  <a:pt x="5969" y="5234"/>
                  <a:pt x="6258" y="5234"/>
                </a:cubicBezTo>
                <a:cubicBezTo>
                  <a:pt x="6571" y="5234"/>
                  <a:pt x="6827" y="4979"/>
                  <a:pt x="6827" y="4665"/>
                </a:cubicBezTo>
                <a:cubicBezTo>
                  <a:pt x="6827" y="4351"/>
                  <a:pt x="6571" y="4096"/>
                  <a:pt x="6258" y="4096"/>
                </a:cubicBezTo>
                <a:cubicBezTo>
                  <a:pt x="6006" y="4096"/>
                  <a:pt x="5794" y="4262"/>
                  <a:pt x="5719" y="4490"/>
                </a:cubicBezTo>
                <a:lnTo>
                  <a:pt x="4658" y="3911"/>
                </a:lnTo>
                <a:cubicBezTo>
                  <a:pt x="4622" y="3631"/>
                  <a:pt x="4385" y="3413"/>
                  <a:pt x="4096" y="3413"/>
                </a:cubicBezTo>
                <a:cubicBezTo>
                  <a:pt x="3802" y="3413"/>
                  <a:pt x="3563" y="3638"/>
                  <a:pt x="3533" y="3924"/>
                </a:cubicBezTo>
                <a:lnTo>
                  <a:pt x="2348" y="4911"/>
                </a:lnTo>
                <a:cubicBezTo>
                  <a:pt x="2265" y="4701"/>
                  <a:pt x="2060" y="4551"/>
                  <a:pt x="1820" y="4551"/>
                </a:cubicBezTo>
                <a:cubicBezTo>
                  <a:pt x="1546" y="4551"/>
                  <a:pt x="1316" y="4747"/>
                  <a:pt x="1263" y="5006"/>
                </a:cubicBezTo>
                <a:lnTo>
                  <a:pt x="455" y="5006"/>
                </a:lnTo>
                <a:lnTo>
                  <a:pt x="455" y="4551"/>
                </a:lnTo>
                <a:lnTo>
                  <a:pt x="569" y="4551"/>
                </a:lnTo>
                <a:cubicBezTo>
                  <a:pt x="632" y="4551"/>
                  <a:pt x="683" y="4500"/>
                  <a:pt x="683" y="4437"/>
                </a:cubicBezTo>
                <a:cubicBezTo>
                  <a:pt x="683" y="4374"/>
                  <a:pt x="632" y="4324"/>
                  <a:pt x="569" y="4324"/>
                </a:cubicBezTo>
                <a:lnTo>
                  <a:pt x="455" y="4324"/>
                </a:lnTo>
                <a:lnTo>
                  <a:pt x="455" y="3982"/>
                </a:lnTo>
                <a:lnTo>
                  <a:pt x="569" y="3982"/>
                </a:lnTo>
                <a:cubicBezTo>
                  <a:pt x="632" y="3982"/>
                  <a:pt x="683" y="3931"/>
                  <a:pt x="683" y="3868"/>
                </a:cubicBezTo>
                <a:cubicBezTo>
                  <a:pt x="683" y="3806"/>
                  <a:pt x="632" y="3755"/>
                  <a:pt x="569" y="3755"/>
                </a:cubicBezTo>
                <a:lnTo>
                  <a:pt x="480" y="3755"/>
                </a:lnTo>
                <a:lnTo>
                  <a:pt x="1407" y="2416"/>
                </a:lnTo>
                <a:cubicBezTo>
                  <a:pt x="1494" y="2470"/>
                  <a:pt x="1596" y="2503"/>
                  <a:pt x="1707" y="2503"/>
                </a:cubicBezTo>
                <a:cubicBezTo>
                  <a:pt x="1888" y="2503"/>
                  <a:pt x="2048" y="2416"/>
                  <a:pt x="2152" y="2284"/>
                </a:cubicBezTo>
                <a:lnTo>
                  <a:pt x="2752" y="2584"/>
                </a:lnTo>
                <a:cubicBezTo>
                  <a:pt x="2740" y="2631"/>
                  <a:pt x="2731" y="2680"/>
                  <a:pt x="2731" y="2731"/>
                </a:cubicBezTo>
                <a:cubicBezTo>
                  <a:pt x="2731" y="3044"/>
                  <a:pt x="2986" y="3300"/>
                  <a:pt x="3300" y="3300"/>
                </a:cubicBezTo>
                <a:cubicBezTo>
                  <a:pt x="3613" y="3300"/>
                  <a:pt x="3868" y="3044"/>
                  <a:pt x="3868" y="2731"/>
                </a:cubicBezTo>
                <a:cubicBezTo>
                  <a:pt x="3868" y="2608"/>
                  <a:pt x="3829" y="2496"/>
                  <a:pt x="3763" y="2403"/>
                </a:cubicBezTo>
                <a:lnTo>
                  <a:pt x="4488" y="1055"/>
                </a:lnTo>
                <a:cubicBezTo>
                  <a:pt x="4574" y="1107"/>
                  <a:pt x="4672" y="1138"/>
                  <a:pt x="4779" y="1138"/>
                </a:cubicBezTo>
                <a:cubicBezTo>
                  <a:pt x="4891" y="1138"/>
                  <a:pt x="4995" y="1104"/>
                  <a:pt x="5083" y="1048"/>
                </a:cubicBezTo>
                <a:lnTo>
                  <a:pt x="5827" y="2004"/>
                </a:lnTo>
                <a:cubicBezTo>
                  <a:pt x="5829" y="2007"/>
                  <a:pt x="5833" y="2009"/>
                  <a:pt x="5836" y="2011"/>
                </a:cubicBezTo>
                <a:cubicBezTo>
                  <a:pt x="5745" y="2112"/>
                  <a:pt x="5689" y="2244"/>
                  <a:pt x="5689" y="2389"/>
                </a:cubicBezTo>
                <a:cubicBezTo>
                  <a:pt x="5689" y="2703"/>
                  <a:pt x="5944" y="2958"/>
                  <a:pt x="6258" y="2958"/>
                </a:cubicBezTo>
                <a:cubicBezTo>
                  <a:pt x="6571" y="2958"/>
                  <a:pt x="6827" y="2703"/>
                  <a:pt x="6827" y="2389"/>
                </a:cubicBezTo>
                <a:cubicBezTo>
                  <a:pt x="6827" y="2076"/>
                  <a:pt x="6571" y="1820"/>
                  <a:pt x="6258" y="1820"/>
                </a:cubicBezTo>
                <a:cubicBezTo>
                  <a:pt x="6170" y="1820"/>
                  <a:pt x="6087" y="1842"/>
                  <a:pt x="6013" y="1878"/>
                </a:cubicBezTo>
                <a:cubicBezTo>
                  <a:pt x="6010" y="1874"/>
                  <a:pt x="6010" y="1869"/>
                  <a:pt x="6006" y="1864"/>
                </a:cubicBezTo>
                <a:lnTo>
                  <a:pt x="5248" y="890"/>
                </a:lnTo>
                <a:cubicBezTo>
                  <a:pt x="5311" y="798"/>
                  <a:pt x="5348" y="688"/>
                  <a:pt x="5348" y="569"/>
                </a:cubicBezTo>
                <a:cubicBezTo>
                  <a:pt x="5348" y="255"/>
                  <a:pt x="5092" y="0"/>
                  <a:pt x="4779" y="0"/>
                </a:cubicBezTo>
                <a:cubicBezTo>
                  <a:pt x="4465" y="0"/>
                  <a:pt x="4210" y="255"/>
                  <a:pt x="4210" y="569"/>
                </a:cubicBezTo>
                <a:cubicBezTo>
                  <a:pt x="4210" y="691"/>
                  <a:pt x="4249" y="804"/>
                  <a:pt x="4315" y="897"/>
                </a:cubicBezTo>
                <a:lnTo>
                  <a:pt x="3590" y="2244"/>
                </a:lnTo>
                <a:cubicBezTo>
                  <a:pt x="3505" y="2193"/>
                  <a:pt x="3406" y="2162"/>
                  <a:pt x="3300" y="2162"/>
                </a:cubicBezTo>
                <a:cubicBezTo>
                  <a:pt x="3118" y="2162"/>
                  <a:pt x="2959" y="2248"/>
                  <a:pt x="2854" y="2381"/>
                </a:cubicBezTo>
                <a:lnTo>
                  <a:pt x="2254" y="2081"/>
                </a:lnTo>
                <a:cubicBezTo>
                  <a:pt x="2267" y="2034"/>
                  <a:pt x="2276" y="1985"/>
                  <a:pt x="2276" y="1934"/>
                </a:cubicBezTo>
                <a:cubicBezTo>
                  <a:pt x="2276" y="1621"/>
                  <a:pt x="2020" y="1365"/>
                  <a:pt x="1707" y="1365"/>
                </a:cubicBezTo>
                <a:cubicBezTo>
                  <a:pt x="1393" y="1365"/>
                  <a:pt x="1138" y="1621"/>
                  <a:pt x="1138" y="1934"/>
                </a:cubicBezTo>
                <a:cubicBezTo>
                  <a:pt x="1138" y="2054"/>
                  <a:pt x="1176" y="2166"/>
                  <a:pt x="1239" y="2257"/>
                </a:cubicBezTo>
                <a:lnTo>
                  <a:pt x="593" y="3191"/>
                </a:lnTo>
                <a:cubicBezTo>
                  <a:pt x="585" y="3189"/>
                  <a:pt x="578" y="3186"/>
                  <a:pt x="569" y="3186"/>
                </a:cubicBezTo>
                <a:lnTo>
                  <a:pt x="455" y="3186"/>
                </a:lnTo>
                <a:lnTo>
                  <a:pt x="455" y="2844"/>
                </a:lnTo>
                <a:lnTo>
                  <a:pt x="569" y="2844"/>
                </a:lnTo>
                <a:cubicBezTo>
                  <a:pt x="632" y="2844"/>
                  <a:pt x="683" y="2794"/>
                  <a:pt x="683" y="2731"/>
                </a:cubicBezTo>
                <a:cubicBezTo>
                  <a:pt x="683" y="2668"/>
                  <a:pt x="632" y="2617"/>
                  <a:pt x="569" y="2617"/>
                </a:cubicBezTo>
                <a:lnTo>
                  <a:pt x="455" y="2617"/>
                </a:lnTo>
                <a:lnTo>
                  <a:pt x="455" y="2276"/>
                </a:lnTo>
                <a:lnTo>
                  <a:pt x="569" y="2276"/>
                </a:lnTo>
                <a:cubicBezTo>
                  <a:pt x="632" y="2276"/>
                  <a:pt x="683" y="2225"/>
                  <a:pt x="683" y="2162"/>
                </a:cubicBezTo>
                <a:cubicBezTo>
                  <a:pt x="683" y="2099"/>
                  <a:pt x="632" y="2048"/>
                  <a:pt x="569" y="2048"/>
                </a:cubicBezTo>
                <a:lnTo>
                  <a:pt x="455" y="2048"/>
                </a:lnTo>
                <a:lnTo>
                  <a:pt x="455" y="1707"/>
                </a:lnTo>
                <a:lnTo>
                  <a:pt x="569" y="1707"/>
                </a:lnTo>
                <a:cubicBezTo>
                  <a:pt x="632" y="1707"/>
                  <a:pt x="683" y="1656"/>
                  <a:pt x="683" y="1593"/>
                </a:cubicBezTo>
                <a:cubicBezTo>
                  <a:pt x="683" y="1530"/>
                  <a:pt x="632" y="1479"/>
                  <a:pt x="569" y="1479"/>
                </a:cubicBezTo>
                <a:lnTo>
                  <a:pt x="455" y="1479"/>
                </a:lnTo>
                <a:lnTo>
                  <a:pt x="455" y="1138"/>
                </a:lnTo>
                <a:lnTo>
                  <a:pt x="569" y="1138"/>
                </a:lnTo>
                <a:cubicBezTo>
                  <a:pt x="632" y="1138"/>
                  <a:pt x="683" y="1087"/>
                  <a:pt x="683" y="1024"/>
                </a:cubicBezTo>
                <a:cubicBezTo>
                  <a:pt x="683" y="961"/>
                  <a:pt x="632" y="910"/>
                  <a:pt x="569" y="910"/>
                </a:cubicBezTo>
                <a:lnTo>
                  <a:pt x="455" y="910"/>
                </a:lnTo>
                <a:lnTo>
                  <a:pt x="455" y="569"/>
                </a:lnTo>
                <a:lnTo>
                  <a:pt x="569" y="569"/>
                </a:lnTo>
                <a:cubicBezTo>
                  <a:pt x="632" y="569"/>
                  <a:pt x="683" y="518"/>
                  <a:pt x="683" y="455"/>
                </a:cubicBezTo>
                <a:cubicBezTo>
                  <a:pt x="683" y="392"/>
                  <a:pt x="632" y="341"/>
                  <a:pt x="569" y="341"/>
                </a:cubicBezTo>
                <a:lnTo>
                  <a:pt x="455" y="341"/>
                </a:lnTo>
                <a:lnTo>
                  <a:pt x="455" y="114"/>
                </a:lnTo>
                <a:cubicBezTo>
                  <a:pt x="455" y="51"/>
                  <a:pt x="404" y="0"/>
                  <a:pt x="341" y="0"/>
                </a:cubicBezTo>
                <a:cubicBezTo>
                  <a:pt x="278" y="0"/>
                  <a:pt x="228" y="51"/>
                  <a:pt x="228" y="114"/>
                </a:cubicBezTo>
                <a:lnTo>
                  <a:pt x="228" y="341"/>
                </a:lnTo>
                <a:lnTo>
                  <a:pt x="114" y="341"/>
                </a:lnTo>
                <a:cubicBezTo>
                  <a:pt x="51" y="341"/>
                  <a:pt x="0" y="392"/>
                  <a:pt x="0" y="455"/>
                </a:cubicBezTo>
                <a:cubicBezTo>
                  <a:pt x="0" y="518"/>
                  <a:pt x="51" y="569"/>
                  <a:pt x="114" y="569"/>
                </a:cubicBezTo>
                <a:lnTo>
                  <a:pt x="228" y="569"/>
                </a:lnTo>
                <a:lnTo>
                  <a:pt x="228" y="910"/>
                </a:lnTo>
                <a:lnTo>
                  <a:pt x="114" y="910"/>
                </a:lnTo>
                <a:cubicBezTo>
                  <a:pt x="51" y="910"/>
                  <a:pt x="0" y="961"/>
                  <a:pt x="0" y="1024"/>
                </a:cubicBezTo>
                <a:cubicBezTo>
                  <a:pt x="0" y="1087"/>
                  <a:pt x="51" y="1138"/>
                  <a:pt x="114" y="1138"/>
                </a:cubicBezTo>
                <a:lnTo>
                  <a:pt x="228" y="1138"/>
                </a:lnTo>
                <a:lnTo>
                  <a:pt x="228" y="1479"/>
                </a:lnTo>
                <a:lnTo>
                  <a:pt x="114" y="1479"/>
                </a:lnTo>
                <a:cubicBezTo>
                  <a:pt x="51" y="1479"/>
                  <a:pt x="0" y="1530"/>
                  <a:pt x="0" y="1593"/>
                </a:cubicBezTo>
                <a:cubicBezTo>
                  <a:pt x="0" y="1656"/>
                  <a:pt x="51" y="1707"/>
                  <a:pt x="114" y="1707"/>
                </a:cubicBezTo>
                <a:lnTo>
                  <a:pt x="228" y="1707"/>
                </a:lnTo>
                <a:lnTo>
                  <a:pt x="228" y="2048"/>
                </a:lnTo>
                <a:lnTo>
                  <a:pt x="114" y="2048"/>
                </a:lnTo>
                <a:cubicBezTo>
                  <a:pt x="51" y="2048"/>
                  <a:pt x="0" y="2099"/>
                  <a:pt x="0" y="2162"/>
                </a:cubicBezTo>
                <a:cubicBezTo>
                  <a:pt x="0" y="2225"/>
                  <a:pt x="51" y="2276"/>
                  <a:pt x="114" y="2276"/>
                </a:cubicBezTo>
                <a:lnTo>
                  <a:pt x="228" y="2276"/>
                </a:lnTo>
                <a:lnTo>
                  <a:pt x="228" y="2617"/>
                </a:lnTo>
                <a:lnTo>
                  <a:pt x="114" y="2617"/>
                </a:lnTo>
                <a:cubicBezTo>
                  <a:pt x="51" y="2617"/>
                  <a:pt x="0" y="2668"/>
                  <a:pt x="0" y="2731"/>
                </a:cubicBezTo>
                <a:cubicBezTo>
                  <a:pt x="0" y="2794"/>
                  <a:pt x="51" y="2844"/>
                  <a:pt x="114" y="2844"/>
                </a:cubicBezTo>
                <a:lnTo>
                  <a:pt x="228" y="2844"/>
                </a:lnTo>
                <a:lnTo>
                  <a:pt x="228" y="3186"/>
                </a:lnTo>
                <a:lnTo>
                  <a:pt x="114" y="3186"/>
                </a:lnTo>
                <a:cubicBezTo>
                  <a:pt x="51" y="3186"/>
                  <a:pt x="0" y="3237"/>
                  <a:pt x="0" y="3300"/>
                </a:cubicBezTo>
                <a:cubicBezTo>
                  <a:pt x="0" y="3362"/>
                  <a:pt x="51" y="3413"/>
                  <a:pt x="114" y="3413"/>
                </a:cubicBezTo>
                <a:lnTo>
                  <a:pt x="228" y="3413"/>
                </a:lnTo>
                <a:lnTo>
                  <a:pt x="228" y="3755"/>
                </a:lnTo>
                <a:lnTo>
                  <a:pt x="114" y="3755"/>
                </a:lnTo>
                <a:cubicBezTo>
                  <a:pt x="51" y="3755"/>
                  <a:pt x="0" y="3806"/>
                  <a:pt x="0" y="3868"/>
                </a:cubicBezTo>
                <a:cubicBezTo>
                  <a:pt x="0" y="3931"/>
                  <a:pt x="51" y="3982"/>
                  <a:pt x="114" y="3982"/>
                </a:cubicBezTo>
                <a:lnTo>
                  <a:pt x="228" y="3982"/>
                </a:lnTo>
                <a:lnTo>
                  <a:pt x="228" y="4324"/>
                </a:lnTo>
                <a:lnTo>
                  <a:pt x="114" y="4324"/>
                </a:lnTo>
                <a:cubicBezTo>
                  <a:pt x="51" y="4324"/>
                  <a:pt x="0" y="4374"/>
                  <a:pt x="0" y="4437"/>
                </a:cubicBezTo>
                <a:cubicBezTo>
                  <a:pt x="0" y="4500"/>
                  <a:pt x="51" y="4551"/>
                  <a:pt x="114" y="4551"/>
                </a:cubicBezTo>
                <a:lnTo>
                  <a:pt x="228" y="4551"/>
                </a:lnTo>
                <a:lnTo>
                  <a:pt x="228" y="4892"/>
                </a:lnTo>
                <a:lnTo>
                  <a:pt x="114" y="4892"/>
                </a:lnTo>
                <a:cubicBezTo>
                  <a:pt x="51" y="4892"/>
                  <a:pt x="0" y="4943"/>
                  <a:pt x="0" y="5006"/>
                </a:cubicBezTo>
                <a:cubicBezTo>
                  <a:pt x="0" y="5069"/>
                  <a:pt x="51" y="5120"/>
                  <a:pt x="114" y="5120"/>
                </a:cubicBezTo>
                <a:lnTo>
                  <a:pt x="228" y="5120"/>
                </a:lnTo>
                <a:lnTo>
                  <a:pt x="228" y="5461"/>
                </a:lnTo>
                <a:lnTo>
                  <a:pt x="114" y="5461"/>
                </a:lnTo>
                <a:cubicBezTo>
                  <a:pt x="51" y="5461"/>
                  <a:pt x="0" y="5512"/>
                  <a:pt x="0" y="5575"/>
                </a:cubicBezTo>
                <a:cubicBezTo>
                  <a:pt x="0" y="5638"/>
                  <a:pt x="51" y="5689"/>
                  <a:pt x="114" y="5689"/>
                </a:cubicBezTo>
                <a:lnTo>
                  <a:pt x="228" y="5689"/>
                </a:lnTo>
                <a:lnTo>
                  <a:pt x="228" y="6030"/>
                </a:lnTo>
                <a:lnTo>
                  <a:pt x="114" y="6030"/>
                </a:lnTo>
                <a:cubicBezTo>
                  <a:pt x="51" y="6030"/>
                  <a:pt x="0" y="6081"/>
                  <a:pt x="0" y="6144"/>
                </a:cubicBezTo>
                <a:cubicBezTo>
                  <a:pt x="0" y="6207"/>
                  <a:pt x="51" y="6258"/>
                  <a:pt x="114" y="6258"/>
                </a:cubicBezTo>
                <a:lnTo>
                  <a:pt x="228" y="6258"/>
                </a:lnTo>
                <a:lnTo>
                  <a:pt x="228" y="6485"/>
                </a:lnTo>
                <a:cubicBezTo>
                  <a:pt x="228" y="6548"/>
                  <a:pt x="278" y="6599"/>
                  <a:pt x="341" y="6599"/>
                </a:cubicBezTo>
                <a:lnTo>
                  <a:pt x="683" y="6599"/>
                </a:lnTo>
                <a:lnTo>
                  <a:pt x="683" y="6713"/>
                </a:lnTo>
                <a:cubicBezTo>
                  <a:pt x="683" y="6776"/>
                  <a:pt x="734" y="6827"/>
                  <a:pt x="796" y="6827"/>
                </a:cubicBezTo>
                <a:cubicBezTo>
                  <a:pt x="859" y="6827"/>
                  <a:pt x="910" y="6776"/>
                  <a:pt x="910" y="6713"/>
                </a:cubicBezTo>
                <a:lnTo>
                  <a:pt x="910" y="6599"/>
                </a:lnTo>
                <a:lnTo>
                  <a:pt x="1252" y="6599"/>
                </a:lnTo>
                <a:lnTo>
                  <a:pt x="1252" y="6713"/>
                </a:lnTo>
                <a:cubicBezTo>
                  <a:pt x="1252" y="6776"/>
                  <a:pt x="1302" y="6827"/>
                  <a:pt x="1365" y="6827"/>
                </a:cubicBezTo>
                <a:cubicBezTo>
                  <a:pt x="1428" y="6827"/>
                  <a:pt x="1479" y="6776"/>
                  <a:pt x="1479" y="6713"/>
                </a:cubicBezTo>
                <a:lnTo>
                  <a:pt x="1479" y="6599"/>
                </a:lnTo>
                <a:lnTo>
                  <a:pt x="1820" y="6599"/>
                </a:lnTo>
                <a:lnTo>
                  <a:pt x="1820" y="6713"/>
                </a:lnTo>
                <a:cubicBezTo>
                  <a:pt x="1820" y="6776"/>
                  <a:pt x="1871" y="6827"/>
                  <a:pt x="1934" y="6827"/>
                </a:cubicBezTo>
                <a:cubicBezTo>
                  <a:pt x="1997" y="6827"/>
                  <a:pt x="2048" y="6776"/>
                  <a:pt x="2048" y="6713"/>
                </a:cubicBezTo>
                <a:lnTo>
                  <a:pt x="2048" y="6599"/>
                </a:lnTo>
                <a:lnTo>
                  <a:pt x="2389" y="6599"/>
                </a:lnTo>
                <a:lnTo>
                  <a:pt x="2389" y="6713"/>
                </a:lnTo>
                <a:cubicBezTo>
                  <a:pt x="2389" y="6776"/>
                  <a:pt x="2440" y="6827"/>
                  <a:pt x="2503" y="6827"/>
                </a:cubicBezTo>
                <a:cubicBezTo>
                  <a:pt x="2566" y="6827"/>
                  <a:pt x="2617" y="6776"/>
                  <a:pt x="2617" y="6713"/>
                </a:cubicBezTo>
                <a:lnTo>
                  <a:pt x="2617" y="6599"/>
                </a:lnTo>
                <a:lnTo>
                  <a:pt x="2958" y="6599"/>
                </a:lnTo>
                <a:lnTo>
                  <a:pt x="2958" y="6713"/>
                </a:lnTo>
                <a:cubicBezTo>
                  <a:pt x="2958" y="6776"/>
                  <a:pt x="3009" y="6827"/>
                  <a:pt x="3072" y="6827"/>
                </a:cubicBezTo>
                <a:cubicBezTo>
                  <a:pt x="3135" y="6827"/>
                  <a:pt x="3186" y="6776"/>
                  <a:pt x="3186" y="6713"/>
                </a:cubicBezTo>
                <a:lnTo>
                  <a:pt x="3186" y="6599"/>
                </a:lnTo>
                <a:lnTo>
                  <a:pt x="3527" y="6599"/>
                </a:lnTo>
                <a:lnTo>
                  <a:pt x="3527" y="6713"/>
                </a:lnTo>
                <a:cubicBezTo>
                  <a:pt x="3527" y="6776"/>
                  <a:pt x="3578" y="6827"/>
                  <a:pt x="3641" y="6827"/>
                </a:cubicBezTo>
                <a:cubicBezTo>
                  <a:pt x="3704" y="6827"/>
                  <a:pt x="3755" y="6776"/>
                  <a:pt x="3755" y="6713"/>
                </a:cubicBezTo>
                <a:lnTo>
                  <a:pt x="3755" y="6599"/>
                </a:lnTo>
                <a:lnTo>
                  <a:pt x="4096" y="6599"/>
                </a:lnTo>
                <a:lnTo>
                  <a:pt x="4096" y="6713"/>
                </a:lnTo>
                <a:cubicBezTo>
                  <a:pt x="4096" y="6776"/>
                  <a:pt x="4147" y="6827"/>
                  <a:pt x="4210" y="6827"/>
                </a:cubicBezTo>
                <a:cubicBezTo>
                  <a:pt x="4273" y="6827"/>
                  <a:pt x="4323" y="6776"/>
                  <a:pt x="4323" y="6713"/>
                </a:cubicBezTo>
                <a:lnTo>
                  <a:pt x="4323" y="6599"/>
                </a:lnTo>
                <a:lnTo>
                  <a:pt x="4665" y="6599"/>
                </a:lnTo>
                <a:lnTo>
                  <a:pt x="4665" y="6713"/>
                </a:lnTo>
                <a:cubicBezTo>
                  <a:pt x="4665" y="6776"/>
                  <a:pt x="4716" y="6827"/>
                  <a:pt x="4779" y="6827"/>
                </a:cubicBezTo>
                <a:cubicBezTo>
                  <a:pt x="4842" y="6827"/>
                  <a:pt x="4892" y="6776"/>
                  <a:pt x="4892" y="6713"/>
                </a:cubicBezTo>
                <a:lnTo>
                  <a:pt x="4892" y="6599"/>
                </a:lnTo>
                <a:lnTo>
                  <a:pt x="5234" y="6599"/>
                </a:lnTo>
                <a:lnTo>
                  <a:pt x="5234" y="6713"/>
                </a:lnTo>
                <a:cubicBezTo>
                  <a:pt x="5234" y="6776"/>
                  <a:pt x="5285" y="6827"/>
                  <a:pt x="5347" y="6827"/>
                </a:cubicBezTo>
                <a:cubicBezTo>
                  <a:pt x="5410" y="6827"/>
                  <a:pt x="5461" y="6776"/>
                  <a:pt x="5461" y="6713"/>
                </a:cubicBezTo>
                <a:lnTo>
                  <a:pt x="5461" y="6599"/>
                </a:lnTo>
                <a:lnTo>
                  <a:pt x="5803" y="6599"/>
                </a:lnTo>
                <a:lnTo>
                  <a:pt x="5803" y="6713"/>
                </a:lnTo>
                <a:cubicBezTo>
                  <a:pt x="5803" y="6776"/>
                  <a:pt x="5853" y="6827"/>
                  <a:pt x="5916" y="6827"/>
                </a:cubicBezTo>
                <a:cubicBezTo>
                  <a:pt x="5979" y="6827"/>
                  <a:pt x="6030" y="6776"/>
                  <a:pt x="6030" y="6713"/>
                </a:cubicBezTo>
                <a:lnTo>
                  <a:pt x="6030" y="6599"/>
                </a:lnTo>
                <a:lnTo>
                  <a:pt x="6371" y="6599"/>
                </a:lnTo>
                <a:lnTo>
                  <a:pt x="6371" y="6713"/>
                </a:lnTo>
                <a:cubicBezTo>
                  <a:pt x="6371" y="6776"/>
                  <a:pt x="6422" y="6827"/>
                  <a:pt x="6485" y="6827"/>
                </a:cubicBezTo>
                <a:cubicBezTo>
                  <a:pt x="6548" y="6827"/>
                  <a:pt x="6599" y="6776"/>
                  <a:pt x="6599" y="6713"/>
                </a:cubicBezTo>
                <a:lnTo>
                  <a:pt x="6599" y="6599"/>
                </a:lnTo>
                <a:lnTo>
                  <a:pt x="6713" y="6599"/>
                </a:lnTo>
                <a:cubicBezTo>
                  <a:pt x="6776" y="6599"/>
                  <a:pt x="6827" y="6548"/>
                  <a:pt x="6827" y="6485"/>
                </a:cubicBezTo>
                <a:cubicBezTo>
                  <a:pt x="6827" y="6422"/>
                  <a:pt x="6776" y="6372"/>
                  <a:pt x="6713" y="6372"/>
                </a:cubicBezTo>
                <a:lnTo>
                  <a:pt x="6599" y="6372"/>
                </a:lnTo>
                <a:lnTo>
                  <a:pt x="6599" y="6258"/>
                </a:lnTo>
                <a:cubicBezTo>
                  <a:pt x="6599" y="6195"/>
                  <a:pt x="6548" y="6144"/>
                  <a:pt x="6485" y="6144"/>
                </a:cubicBezTo>
                <a:cubicBezTo>
                  <a:pt x="6422" y="6144"/>
                  <a:pt x="6371" y="6195"/>
                  <a:pt x="6371" y="6258"/>
                </a:cubicBezTo>
                <a:lnTo>
                  <a:pt x="6371" y="6372"/>
                </a:lnTo>
                <a:lnTo>
                  <a:pt x="6030" y="6372"/>
                </a:lnTo>
                <a:lnTo>
                  <a:pt x="6030" y="6258"/>
                </a:lnTo>
                <a:cubicBezTo>
                  <a:pt x="6030" y="6195"/>
                  <a:pt x="5979" y="6144"/>
                  <a:pt x="5916" y="6144"/>
                </a:cubicBezTo>
                <a:cubicBezTo>
                  <a:pt x="5853" y="6144"/>
                  <a:pt x="5803" y="6195"/>
                  <a:pt x="5803" y="6258"/>
                </a:cubicBezTo>
                <a:lnTo>
                  <a:pt x="5803" y="6372"/>
                </a:lnTo>
                <a:lnTo>
                  <a:pt x="5461" y="6372"/>
                </a:lnTo>
                <a:lnTo>
                  <a:pt x="5461" y="6258"/>
                </a:lnTo>
                <a:cubicBezTo>
                  <a:pt x="5461" y="6195"/>
                  <a:pt x="5410" y="6144"/>
                  <a:pt x="5347" y="6144"/>
                </a:cubicBezTo>
                <a:cubicBezTo>
                  <a:pt x="5285" y="6144"/>
                  <a:pt x="5234" y="6195"/>
                  <a:pt x="5234" y="6258"/>
                </a:cubicBezTo>
                <a:lnTo>
                  <a:pt x="5234" y="6372"/>
                </a:lnTo>
                <a:lnTo>
                  <a:pt x="4892" y="6372"/>
                </a:lnTo>
                <a:lnTo>
                  <a:pt x="4892" y="6258"/>
                </a:lnTo>
                <a:cubicBezTo>
                  <a:pt x="4892" y="6195"/>
                  <a:pt x="4842" y="6144"/>
                  <a:pt x="4779" y="6144"/>
                </a:cubicBezTo>
                <a:cubicBezTo>
                  <a:pt x="4716" y="6144"/>
                  <a:pt x="4665" y="6195"/>
                  <a:pt x="4665" y="6258"/>
                </a:cubicBezTo>
                <a:lnTo>
                  <a:pt x="4665" y="6372"/>
                </a:lnTo>
                <a:lnTo>
                  <a:pt x="4323" y="6372"/>
                </a:lnTo>
                <a:lnTo>
                  <a:pt x="4323" y="6258"/>
                </a:lnTo>
                <a:cubicBezTo>
                  <a:pt x="4323" y="6195"/>
                  <a:pt x="4273" y="6144"/>
                  <a:pt x="4210" y="6144"/>
                </a:cubicBezTo>
                <a:cubicBezTo>
                  <a:pt x="4147" y="6144"/>
                  <a:pt x="4096" y="6195"/>
                  <a:pt x="4096" y="6258"/>
                </a:cubicBezTo>
                <a:lnTo>
                  <a:pt x="4096" y="6372"/>
                </a:lnTo>
                <a:lnTo>
                  <a:pt x="3755" y="6372"/>
                </a:lnTo>
                <a:lnTo>
                  <a:pt x="3755" y="6258"/>
                </a:lnTo>
                <a:cubicBezTo>
                  <a:pt x="3755" y="6195"/>
                  <a:pt x="3704" y="6144"/>
                  <a:pt x="3641" y="6144"/>
                </a:cubicBezTo>
                <a:cubicBezTo>
                  <a:pt x="3578" y="6144"/>
                  <a:pt x="3527" y="6195"/>
                  <a:pt x="3527" y="6258"/>
                </a:cubicBezTo>
                <a:lnTo>
                  <a:pt x="3527" y="6372"/>
                </a:lnTo>
                <a:lnTo>
                  <a:pt x="3186" y="6372"/>
                </a:lnTo>
                <a:lnTo>
                  <a:pt x="3186" y="6258"/>
                </a:lnTo>
                <a:cubicBezTo>
                  <a:pt x="3186" y="6195"/>
                  <a:pt x="3135" y="6144"/>
                  <a:pt x="3072" y="6144"/>
                </a:cubicBezTo>
                <a:cubicBezTo>
                  <a:pt x="3009" y="6144"/>
                  <a:pt x="2958" y="6195"/>
                  <a:pt x="2958" y="6258"/>
                </a:cubicBezTo>
                <a:lnTo>
                  <a:pt x="2958" y="6372"/>
                </a:lnTo>
                <a:lnTo>
                  <a:pt x="2617" y="6372"/>
                </a:lnTo>
                <a:lnTo>
                  <a:pt x="2617" y="6258"/>
                </a:lnTo>
                <a:cubicBezTo>
                  <a:pt x="2617" y="6195"/>
                  <a:pt x="2566" y="6144"/>
                  <a:pt x="2503" y="6144"/>
                </a:cubicBezTo>
                <a:cubicBezTo>
                  <a:pt x="2440" y="6144"/>
                  <a:pt x="2389" y="6195"/>
                  <a:pt x="2389" y="6258"/>
                </a:cubicBezTo>
                <a:lnTo>
                  <a:pt x="2389" y="6372"/>
                </a:lnTo>
                <a:lnTo>
                  <a:pt x="2048" y="6372"/>
                </a:lnTo>
                <a:lnTo>
                  <a:pt x="2048" y="6258"/>
                </a:lnTo>
                <a:cubicBezTo>
                  <a:pt x="2048" y="6195"/>
                  <a:pt x="1997" y="6144"/>
                  <a:pt x="1934" y="6144"/>
                </a:cubicBezTo>
                <a:cubicBezTo>
                  <a:pt x="1871" y="6144"/>
                  <a:pt x="1820" y="6195"/>
                  <a:pt x="1820" y="6258"/>
                </a:cubicBezTo>
                <a:lnTo>
                  <a:pt x="1820" y="6372"/>
                </a:lnTo>
                <a:lnTo>
                  <a:pt x="1479" y="6372"/>
                </a:lnTo>
                <a:lnTo>
                  <a:pt x="1479" y="6258"/>
                </a:lnTo>
                <a:cubicBezTo>
                  <a:pt x="1479" y="6195"/>
                  <a:pt x="1428" y="6144"/>
                  <a:pt x="1365" y="6144"/>
                </a:cubicBezTo>
                <a:cubicBezTo>
                  <a:pt x="1302" y="6144"/>
                  <a:pt x="1252" y="6195"/>
                  <a:pt x="1252" y="6258"/>
                </a:cubicBezTo>
                <a:lnTo>
                  <a:pt x="1252" y="6372"/>
                </a:lnTo>
                <a:lnTo>
                  <a:pt x="910" y="6372"/>
                </a:lnTo>
                <a:lnTo>
                  <a:pt x="910" y="6258"/>
                </a:lnTo>
                <a:cubicBezTo>
                  <a:pt x="910" y="6195"/>
                  <a:pt x="859" y="6144"/>
                  <a:pt x="796" y="6144"/>
                </a:cubicBezTo>
                <a:cubicBezTo>
                  <a:pt x="734" y="6144"/>
                  <a:pt x="683" y="6195"/>
                  <a:pt x="683" y="6258"/>
                </a:cubicBezTo>
                <a:lnTo>
                  <a:pt x="683" y="6372"/>
                </a:lnTo>
                <a:lnTo>
                  <a:pt x="455" y="6372"/>
                </a:lnTo>
                <a:lnTo>
                  <a:pt x="455" y="5234"/>
                </a:lnTo>
                <a:lnTo>
                  <a:pt x="1263" y="5234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sz="1350">
              <a:latin typeface="Arial" panose="020B0604020202020204" pitchFamily="34" charset="0"/>
              <a:ea typeface="微软雅黑" panose="020B0503020204020204" charset="-122"/>
              <a:cs typeface="Impact" panose="020B0806030902050204" charset="0"/>
              <a:sym typeface="Arial" panose="020B0604020202020204" pitchFamily="34" charset="0"/>
            </a:endParaRPr>
          </a:p>
        </p:txBody>
      </p:sp>
      <p:sp>
        <p:nvSpPr>
          <p:cNvPr id="49" name="任意多边形 84"/>
          <p:cNvSpPr/>
          <p:nvPr>
            <p:custDataLst>
              <p:tags r:id="rId12"/>
            </p:custDataLst>
          </p:nvPr>
        </p:nvSpPr>
        <p:spPr bwMode="auto">
          <a:xfrm>
            <a:off x="1556081" y="3062399"/>
            <a:ext cx="305004" cy="336757"/>
          </a:xfrm>
          <a:custGeom>
            <a:avLst/>
            <a:gdLst>
              <a:gd name="connsiteX0" fmla="*/ 261051 w 522989"/>
              <a:gd name="connsiteY0" fmla="*/ 362763 h 577432"/>
              <a:gd name="connsiteX1" fmla="*/ 288791 w 522989"/>
              <a:gd name="connsiteY1" fmla="*/ 390429 h 577432"/>
              <a:gd name="connsiteX2" fmla="*/ 261051 w 522989"/>
              <a:gd name="connsiteY2" fmla="*/ 418095 h 577432"/>
              <a:gd name="connsiteX3" fmla="*/ 233311 w 522989"/>
              <a:gd name="connsiteY3" fmla="*/ 390429 h 577432"/>
              <a:gd name="connsiteX4" fmla="*/ 261051 w 522989"/>
              <a:gd name="connsiteY4" fmla="*/ 362763 h 577432"/>
              <a:gd name="connsiteX5" fmla="*/ 446328 w 522989"/>
              <a:gd name="connsiteY5" fmla="*/ 358474 h 577432"/>
              <a:gd name="connsiteX6" fmla="*/ 454749 w 522989"/>
              <a:gd name="connsiteY6" fmla="*/ 360086 h 577432"/>
              <a:gd name="connsiteX7" fmla="*/ 483355 w 522989"/>
              <a:gd name="connsiteY7" fmla="*/ 376670 h 577432"/>
              <a:gd name="connsiteX8" fmla="*/ 487969 w 522989"/>
              <a:gd name="connsiteY8" fmla="*/ 391410 h 577432"/>
              <a:gd name="connsiteX9" fmla="*/ 477818 w 522989"/>
              <a:gd name="connsiteY9" fmla="*/ 396938 h 577432"/>
              <a:gd name="connsiteX10" fmla="*/ 472281 w 522989"/>
              <a:gd name="connsiteY10" fmla="*/ 395096 h 577432"/>
              <a:gd name="connsiteX11" fmla="*/ 443675 w 522989"/>
              <a:gd name="connsiteY11" fmla="*/ 378512 h 577432"/>
              <a:gd name="connsiteX12" fmla="*/ 439984 w 522989"/>
              <a:gd name="connsiteY12" fmla="*/ 363772 h 577432"/>
              <a:gd name="connsiteX13" fmla="*/ 446328 w 522989"/>
              <a:gd name="connsiteY13" fmla="*/ 358474 h 577432"/>
              <a:gd name="connsiteX14" fmla="*/ 76344 w 522989"/>
              <a:gd name="connsiteY14" fmla="*/ 358474 h 577432"/>
              <a:gd name="connsiteX15" fmla="*/ 83038 w 522989"/>
              <a:gd name="connsiteY15" fmla="*/ 363772 h 577432"/>
              <a:gd name="connsiteX16" fmla="*/ 79344 w 522989"/>
              <a:gd name="connsiteY16" fmla="*/ 378512 h 577432"/>
              <a:gd name="connsiteX17" fmla="*/ 49796 w 522989"/>
              <a:gd name="connsiteY17" fmla="*/ 395096 h 577432"/>
              <a:gd name="connsiteX18" fmla="*/ 44256 w 522989"/>
              <a:gd name="connsiteY18" fmla="*/ 396938 h 577432"/>
              <a:gd name="connsiteX19" fmla="*/ 35022 w 522989"/>
              <a:gd name="connsiteY19" fmla="*/ 391410 h 577432"/>
              <a:gd name="connsiteX20" fmla="*/ 38716 w 522989"/>
              <a:gd name="connsiteY20" fmla="*/ 376670 h 577432"/>
              <a:gd name="connsiteX21" fmla="*/ 68264 w 522989"/>
              <a:gd name="connsiteY21" fmla="*/ 360086 h 577432"/>
              <a:gd name="connsiteX22" fmla="*/ 76344 w 522989"/>
              <a:gd name="connsiteY22" fmla="*/ 358474 h 577432"/>
              <a:gd name="connsiteX23" fmla="*/ 478723 w 522989"/>
              <a:gd name="connsiteY23" fmla="*/ 249584 h 577432"/>
              <a:gd name="connsiteX24" fmla="*/ 511923 w 522989"/>
              <a:gd name="connsiteY24" fmla="*/ 249584 h 577432"/>
              <a:gd name="connsiteX25" fmla="*/ 522989 w 522989"/>
              <a:gd name="connsiteY25" fmla="*/ 260606 h 577432"/>
              <a:gd name="connsiteX26" fmla="*/ 511923 w 522989"/>
              <a:gd name="connsiteY26" fmla="*/ 271628 h 577432"/>
              <a:gd name="connsiteX27" fmla="*/ 478723 w 522989"/>
              <a:gd name="connsiteY27" fmla="*/ 271628 h 577432"/>
              <a:gd name="connsiteX28" fmla="*/ 467657 w 522989"/>
              <a:gd name="connsiteY28" fmla="*/ 260606 h 577432"/>
              <a:gd name="connsiteX29" fmla="*/ 478723 w 522989"/>
              <a:gd name="connsiteY29" fmla="*/ 249584 h 577432"/>
              <a:gd name="connsiteX30" fmla="*/ 11066 w 522989"/>
              <a:gd name="connsiteY30" fmla="*/ 249584 h 577432"/>
              <a:gd name="connsiteX31" fmla="*/ 44266 w 522989"/>
              <a:gd name="connsiteY31" fmla="*/ 249584 h 577432"/>
              <a:gd name="connsiteX32" fmla="*/ 55332 w 522989"/>
              <a:gd name="connsiteY32" fmla="*/ 260606 h 577432"/>
              <a:gd name="connsiteX33" fmla="*/ 44266 w 522989"/>
              <a:gd name="connsiteY33" fmla="*/ 271628 h 577432"/>
              <a:gd name="connsiteX34" fmla="*/ 11066 w 522989"/>
              <a:gd name="connsiteY34" fmla="*/ 271628 h 577432"/>
              <a:gd name="connsiteX35" fmla="*/ 0 w 522989"/>
              <a:gd name="connsiteY35" fmla="*/ 260606 h 577432"/>
              <a:gd name="connsiteX36" fmla="*/ 11066 w 522989"/>
              <a:gd name="connsiteY36" fmla="*/ 249584 h 577432"/>
              <a:gd name="connsiteX37" fmla="*/ 261050 w 522989"/>
              <a:gd name="connsiteY37" fmla="*/ 167622 h 577432"/>
              <a:gd name="connsiteX38" fmla="*/ 287754 w 522989"/>
              <a:gd name="connsiteY38" fmla="*/ 193402 h 577432"/>
              <a:gd name="connsiteX39" fmla="*/ 287754 w 522989"/>
              <a:gd name="connsiteY39" fmla="*/ 232993 h 577432"/>
              <a:gd name="connsiteX40" fmla="*/ 286833 w 522989"/>
              <a:gd name="connsiteY40" fmla="*/ 248645 h 577432"/>
              <a:gd name="connsiteX41" fmla="*/ 276704 w 522989"/>
              <a:gd name="connsiteY41" fmla="*/ 327828 h 577432"/>
              <a:gd name="connsiteX42" fmla="*/ 261050 w 522989"/>
              <a:gd name="connsiteY42" fmla="*/ 340718 h 577432"/>
              <a:gd name="connsiteX43" fmla="*/ 246317 w 522989"/>
              <a:gd name="connsiteY43" fmla="*/ 327828 h 577432"/>
              <a:gd name="connsiteX44" fmla="*/ 236188 w 522989"/>
              <a:gd name="connsiteY44" fmla="*/ 248645 h 577432"/>
              <a:gd name="connsiteX45" fmla="*/ 234346 w 522989"/>
              <a:gd name="connsiteY45" fmla="*/ 232993 h 577432"/>
              <a:gd name="connsiteX46" fmla="*/ 234346 w 522989"/>
              <a:gd name="connsiteY46" fmla="*/ 193402 h 577432"/>
              <a:gd name="connsiteX47" fmla="*/ 261050 w 522989"/>
              <a:gd name="connsiteY47" fmla="*/ 167622 h 577432"/>
              <a:gd name="connsiteX48" fmla="*/ 261034 w 522989"/>
              <a:gd name="connsiteY48" fmla="*/ 133592 h 577432"/>
              <a:gd name="connsiteX49" fmla="*/ 130076 w 522989"/>
              <a:gd name="connsiteY49" fmla="*/ 258825 h 577432"/>
              <a:gd name="connsiteX50" fmla="*/ 165121 w 522989"/>
              <a:gd name="connsiteY50" fmla="*/ 356433 h 577432"/>
              <a:gd name="connsiteX51" fmla="*/ 190022 w 522989"/>
              <a:gd name="connsiteY51" fmla="*/ 418129 h 577432"/>
              <a:gd name="connsiteX52" fmla="*/ 206622 w 522989"/>
              <a:gd name="connsiteY52" fmla="*/ 442070 h 577432"/>
              <a:gd name="connsiteX53" fmla="*/ 315446 w 522989"/>
              <a:gd name="connsiteY53" fmla="*/ 442070 h 577432"/>
              <a:gd name="connsiteX54" fmla="*/ 332046 w 522989"/>
              <a:gd name="connsiteY54" fmla="*/ 418129 h 577432"/>
              <a:gd name="connsiteX55" fmla="*/ 357869 w 522989"/>
              <a:gd name="connsiteY55" fmla="*/ 357354 h 577432"/>
              <a:gd name="connsiteX56" fmla="*/ 392914 w 522989"/>
              <a:gd name="connsiteY56" fmla="*/ 258825 h 577432"/>
              <a:gd name="connsiteX57" fmla="*/ 261034 w 522989"/>
              <a:gd name="connsiteY57" fmla="*/ 133592 h 577432"/>
              <a:gd name="connsiteX58" fmla="*/ 472281 w 522989"/>
              <a:gd name="connsiteY58" fmla="*/ 126151 h 577432"/>
              <a:gd name="connsiteX59" fmla="*/ 487969 w 522989"/>
              <a:gd name="connsiteY59" fmla="*/ 130757 h 577432"/>
              <a:gd name="connsiteX60" fmla="*/ 483355 w 522989"/>
              <a:gd name="connsiteY60" fmla="*/ 145498 h 577432"/>
              <a:gd name="connsiteX61" fmla="*/ 454749 w 522989"/>
              <a:gd name="connsiteY61" fmla="*/ 162081 h 577432"/>
              <a:gd name="connsiteX62" fmla="*/ 449212 w 522989"/>
              <a:gd name="connsiteY62" fmla="*/ 163924 h 577432"/>
              <a:gd name="connsiteX63" fmla="*/ 439984 w 522989"/>
              <a:gd name="connsiteY63" fmla="*/ 158396 h 577432"/>
              <a:gd name="connsiteX64" fmla="*/ 443675 w 522989"/>
              <a:gd name="connsiteY64" fmla="*/ 142734 h 577432"/>
              <a:gd name="connsiteX65" fmla="*/ 49796 w 522989"/>
              <a:gd name="connsiteY65" fmla="*/ 126151 h 577432"/>
              <a:gd name="connsiteX66" fmla="*/ 79344 w 522989"/>
              <a:gd name="connsiteY66" fmla="*/ 142734 h 577432"/>
              <a:gd name="connsiteX67" fmla="*/ 83038 w 522989"/>
              <a:gd name="connsiteY67" fmla="*/ 158396 h 577432"/>
              <a:gd name="connsiteX68" fmla="*/ 73804 w 522989"/>
              <a:gd name="connsiteY68" fmla="*/ 163924 h 577432"/>
              <a:gd name="connsiteX69" fmla="*/ 68264 w 522989"/>
              <a:gd name="connsiteY69" fmla="*/ 162081 h 577432"/>
              <a:gd name="connsiteX70" fmla="*/ 38716 w 522989"/>
              <a:gd name="connsiteY70" fmla="*/ 145498 h 577432"/>
              <a:gd name="connsiteX71" fmla="*/ 35022 w 522989"/>
              <a:gd name="connsiteY71" fmla="*/ 130757 h 577432"/>
              <a:gd name="connsiteX72" fmla="*/ 49796 w 522989"/>
              <a:gd name="connsiteY72" fmla="*/ 126151 h 577432"/>
              <a:gd name="connsiteX73" fmla="*/ 261034 w 522989"/>
              <a:gd name="connsiteY73" fmla="*/ 88472 h 577432"/>
              <a:gd name="connsiteX74" fmla="*/ 437181 w 522989"/>
              <a:gd name="connsiteY74" fmla="*/ 258825 h 577432"/>
              <a:gd name="connsiteX75" fmla="*/ 394758 w 522989"/>
              <a:gd name="connsiteY75" fmla="*/ 382217 h 577432"/>
              <a:gd name="connsiteX76" fmla="*/ 377236 w 522989"/>
              <a:gd name="connsiteY76" fmla="*/ 418129 h 577432"/>
              <a:gd name="connsiteX77" fmla="*/ 344035 w 522989"/>
              <a:gd name="connsiteY77" fmla="*/ 476141 h 577432"/>
              <a:gd name="connsiteX78" fmla="*/ 341268 w 522989"/>
              <a:gd name="connsiteY78" fmla="*/ 521262 h 577432"/>
              <a:gd name="connsiteX79" fmla="*/ 305301 w 522989"/>
              <a:gd name="connsiteY79" fmla="*/ 559016 h 577432"/>
              <a:gd name="connsiteX80" fmla="*/ 290545 w 522989"/>
              <a:gd name="connsiteY80" fmla="*/ 573749 h 577432"/>
              <a:gd name="connsiteX81" fmla="*/ 278556 w 522989"/>
              <a:gd name="connsiteY81" fmla="*/ 577432 h 577432"/>
              <a:gd name="connsiteX82" fmla="*/ 244434 w 522989"/>
              <a:gd name="connsiteY82" fmla="*/ 577432 h 577432"/>
              <a:gd name="connsiteX83" fmla="*/ 231522 w 522989"/>
              <a:gd name="connsiteY83" fmla="*/ 573749 h 577432"/>
              <a:gd name="connsiteX84" fmla="*/ 217689 w 522989"/>
              <a:gd name="connsiteY84" fmla="*/ 559016 h 577432"/>
              <a:gd name="connsiteX85" fmla="*/ 180799 w 522989"/>
              <a:gd name="connsiteY85" fmla="*/ 521262 h 577432"/>
              <a:gd name="connsiteX86" fmla="*/ 178955 w 522989"/>
              <a:gd name="connsiteY86" fmla="*/ 476141 h 577432"/>
              <a:gd name="connsiteX87" fmla="*/ 145754 w 522989"/>
              <a:gd name="connsiteY87" fmla="*/ 418129 h 577432"/>
              <a:gd name="connsiteX88" fmla="*/ 128232 w 522989"/>
              <a:gd name="connsiteY88" fmla="*/ 382217 h 577432"/>
              <a:gd name="connsiteX89" fmla="*/ 85809 w 522989"/>
              <a:gd name="connsiteY89" fmla="*/ 258825 h 577432"/>
              <a:gd name="connsiteX90" fmla="*/ 261034 w 522989"/>
              <a:gd name="connsiteY90" fmla="*/ 88472 h 577432"/>
              <a:gd name="connsiteX91" fmla="*/ 392070 w 522989"/>
              <a:gd name="connsiteY91" fmla="*/ 35016 h 577432"/>
              <a:gd name="connsiteX92" fmla="*/ 395762 w 522989"/>
              <a:gd name="connsiteY92" fmla="*/ 49759 h 577432"/>
              <a:gd name="connsiteX93" fmla="*/ 379147 w 522989"/>
              <a:gd name="connsiteY93" fmla="*/ 79244 h 577432"/>
              <a:gd name="connsiteX94" fmla="*/ 369917 w 522989"/>
              <a:gd name="connsiteY94" fmla="*/ 84773 h 577432"/>
              <a:gd name="connsiteX95" fmla="*/ 364378 w 522989"/>
              <a:gd name="connsiteY95" fmla="*/ 82930 h 577432"/>
              <a:gd name="connsiteX96" fmla="*/ 360686 w 522989"/>
              <a:gd name="connsiteY96" fmla="*/ 68187 h 577432"/>
              <a:gd name="connsiteX97" fmla="*/ 377301 w 522989"/>
              <a:gd name="connsiteY97" fmla="*/ 38702 h 577432"/>
              <a:gd name="connsiteX98" fmla="*/ 392070 w 522989"/>
              <a:gd name="connsiteY98" fmla="*/ 35016 h 577432"/>
              <a:gd name="connsiteX99" fmla="*/ 131042 w 522989"/>
              <a:gd name="connsiteY99" fmla="*/ 35016 h 577432"/>
              <a:gd name="connsiteX100" fmla="*/ 145759 w 522989"/>
              <a:gd name="connsiteY100" fmla="*/ 38702 h 577432"/>
              <a:gd name="connsiteX101" fmla="*/ 162317 w 522989"/>
              <a:gd name="connsiteY101" fmla="*/ 68187 h 577432"/>
              <a:gd name="connsiteX102" fmla="*/ 158637 w 522989"/>
              <a:gd name="connsiteY102" fmla="*/ 82930 h 577432"/>
              <a:gd name="connsiteX103" fmla="*/ 153118 w 522989"/>
              <a:gd name="connsiteY103" fmla="*/ 84773 h 577432"/>
              <a:gd name="connsiteX104" fmla="*/ 143000 w 522989"/>
              <a:gd name="connsiteY104" fmla="*/ 79244 h 577432"/>
              <a:gd name="connsiteX105" fmla="*/ 126443 w 522989"/>
              <a:gd name="connsiteY105" fmla="*/ 49759 h 577432"/>
              <a:gd name="connsiteX106" fmla="*/ 131042 w 522989"/>
              <a:gd name="connsiteY106" fmla="*/ 35016 h 577432"/>
              <a:gd name="connsiteX107" fmla="*/ 261051 w 522989"/>
              <a:gd name="connsiteY107" fmla="*/ 0 h 577432"/>
              <a:gd name="connsiteX108" fmla="*/ 272073 w 522989"/>
              <a:gd name="connsiteY108" fmla="*/ 11037 h 577432"/>
              <a:gd name="connsiteX109" fmla="*/ 272073 w 522989"/>
              <a:gd name="connsiteY109" fmla="*/ 44147 h 577432"/>
              <a:gd name="connsiteX110" fmla="*/ 261051 w 522989"/>
              <a:gd name="connsiteY110" fmla="*/ 55184 h 577432"/>
              <a:gd name="connsiteX111" fmla="*/ 250029 w 522989"/>
              <a:gd name="connsiteY111" fmla="*/ 44147 h 577432"/>
              <a:gd name="connsiteX112" fmla="*/ 250029 w 522989"/>
              <a:gd name="connsiteY112" fmla="*/ 11037 h 577432"/>
              <a:gd name="connsiteX113" fmla="*/ 261051 w 522989"/>
              <a:gd name="connsiteY113" fmla="*/ 0 h 57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522988" h="577432">
                <a:moveTo>
                  <a:pt x="261051" y="362763"/>
                </a:moveTo>
                <a:cubicBezTo>
                  <a:pt x="276371" y="362763"/>
                  <a:pt x="288791" y="375149"/>
                  <a:pt x="288791" y="390429"/>
                </a:cubicBezTo>
                <a:cubicBezTo>
                  <a:pt x="288791" y="405709"/>
                  <a:pt x="276371" y="418095"/>
                  <a:pt x="261051" y="418095"/>
                </a:cubicBezTo>
                <a:cubicBezTo>
                  <a:pt x="245731" y="418095"/>
                  <a:pt x="233311" y="405709"/>
                  <a:pt x="233311" y="390429"/>
                </a:cubicBezTo>
                <a:cubicBezTo>
                  <a:pt x="233311" y="375149"/>
                  <a:pt x="245731" y="362763"/>
                  <a:pt x="261051" y="362763"/>
                </a:cubicBezTo>
                <a:close/>
                <a:moveTo>
                  <a:pt x="446328" y="358474"/>
                </a:moveTo>
                <a:cubicBezTo>
                  <a:pt x="448981" y="357783"/>
                  <a:pt x="451980" y="358243"/>
                  <a:pt x="454749" y="360086"/>
                </a:cubicBezTo>
                <a:lnTo>
                  <a:pt x="483355" y="376670"/>
                </a:lnTo>
                <a:cubicBezTo>
                  <a:pt x="488891" y="379434"/>
                  <a:pt x="490737" y="385883"/>
                  <a:pt x="487969" y="391410"/>
                </a:cubicBezTo>
                <a:cubicBezTo>
                  <a:pt x="486123" y="395096"/>
                  <a:pt x="481509" y="396938"/>
                  <a:pt x="477818" y="396938"/>
                </a:cubicBezTo>
                <a:cubicBezTo>
                  <a:pt x="475973" y="396938"/>
                  <a:pt x="474127" y="396938"/>
                  <a:pt x="472281" y="395096"/>
                </a:cubicBezTo>
                <a:lnTo>
                  <a:pt x="443675" y="378512"/>
                </a:lnTo>
                <a:cubicBezTo>
                  <a:pt x="438139" y="375748"/>
                  <a:pt x="436293" y="369299"/>
                  <a:pt x="439984" y="363772"/>
                </a:cubicBezTo>
                <a:cubicBezTo>
                  <a:pt x="441368" y="361007"/>
                  <a:pt x="443675" y="359165"/>
                  <a:pt x="446328" y="358474"/>
                </a:cubicBezTo>
                <a:close/>
                <a:moveTo>
                  <a:pt x="76344" y="358474"/>
                </a:moveTo>
                <a:cubicBezTo>
                  <a:pt x="79114" y="359165"/>
                  <a:pt x="81653" y="361007"/>
                  <a:pt x="83038" y="363772"/>
                </a:cubicBezTo>
                <a:cubicBezTo>
                  <a:pt x="85808" y="369299"/>
                  <a:pt x="83961" y="375748"/>
                  <a:pt x="79344" y="378512"/>
                </a:cubicBezTo>
                <a:lnTo>
                  <a:pt x="49796" y="395096"/>
                </a:lnTo>
                <a:cubicBezTo>
                  <a:pt x="47949" y="396938"/>
                  <a:pt x="46103" y="396938"/>
                  <a:pt x="44256" y="396938"/>
                </a:cubicBezTo>
                <a:cubicBezTo>
                  <a:pt x="40562" y="396938"/>
                  <a:pt x="36869" y="395096"/>
                  <a:pt x="35022" y="391410"/>
                </a:cubicBezTo>
                <a:cubicBezTo>
                  <a:pt x="32252" y="385883"/>
                  <a:pt x="34099" y="379434"/>
                  <a:pt x="38716" y="376670"/>
                </a:cubicBezTo>
                <a:lnTo>
                  <a:pt x="68264" y="360086"/>
                </a:lnTo>
                <a:cubicBezTo>
                  <a:pt x="70573" y="358243"/>
                  <a:pt x="73574" y="357783"/>
                  <a:pt x="76344" y="358474"/>
                </a:cubicBezTo>
                <a:close/>
                <a:moveTo>
                  <a:pt x="478723" y="249584"/>
                </a:moveTo>
                <a:lnTo>
                  <a:pt x="511923" y="249584"/>
                </a:lnTo>
                <a:cubicBezTo>
                  <a:pt x="517456" y="249584"/>
                  <a:pt x="522989" y="255095"/>
                  <a:pt x="522989" y="260606"/>
                </a:cubicBezTo>
                <a:cubicBezTo>
                  <a:pt x="522989" y="267035"/>
                  <a:pt x="517456" y="271628"/>
                  <a:pt x="511923" y="271628"/>
                </a:cubicBezTo>
                <a:lnTo>
                  <a:pt x="478723" y="271628"/>
                </a:lnTo>
                <a:cubicBezTo>
                  <a:pt x="472268" y="271628"/>
                  <a:pt x="467657" y="267035"/>
                  <a:pt x="467657" y="260606"/>
                </a:cubicBezTo>
                <a:cubicBezTo>
                  <a:pt x="467657" y="255095"/>
                  <a:pt x="472268" y="249584"/>
                  <a:pt x="478723" y="249584"/>
                </a:cubicBezTo>
                <a:close/>
                <a:moveTo>
                  <a:pt x="11066" y="249584"/>
                </a:moveTo>
                <a:lnTo>
                  <a:pt x="44266" y="249584"/>
                </a:lnTo>
                <a:cubicBezTo>
                  <a:pt x="50721" y="249584"/>
                  <a:pt x="55332" y="255095"/>
                  <a:pt x="55332" y="260606"/>
                </a:cubicBezTo>
                <a:cubicBezTo>
                  <a:pt x="55332" y="267035"/>
                  <a:pt x="50721" y="271628"/>
                  <a:pt x="44266" y="271628"/>
                </a:cubicBezTo>
                <a:lnTo>
                  <a:pt x="11066" y="271628"/>
                </a:lnTo>
                <a:cubicBezTo>
                  <a:pt x="4611" y="271628"/>
                  <a:pt x="0" y="267035"/>
                  <a:pt x="0" y="260606"/>
                </a:cubicBezTo>
                <a:cubicBezTo>
                  <a:pt x="0" y="255095"/>
                  <a:pt x="4611" y="249584"/>
                  <a:pt x="11066" y="249584"/>
                </a:cubicBezTo>
                <a:close/>
                <a:moveTo>
                  <a:pt x="261050" y="167622"/>
                </a:moveTo>
                <a:cubicBezTo>
                  <a:pt x="278546" y="167622"/>
                  <a:pt x="287754" y="176829"/>
                  <a:pt x="287754" y="193402"/>
                </a:cubicBezTo>
                <a:lnTo>
                  <a:pt x="287754" y="232993"/>
                </a:lnTo>
                <a:cubicBezTo>
                  <a:pt x="287754" y="237597"/>
                  <a:pt x="287754" y="243121"/>
                  <a:pt x="286833" y="248645"/>
                </a:cubicBezTo>
                <a:lnTo>
                  <a:pt x="276704" y="327828"/>
                </a:lnTo>
                <a:cubicBezTo>
                  <a:pt x="274862" y="337956"/>
                  <a:pt x="270258" y="340718"/>
                  <a:pt x="261050" y="340718"/>
                </a:cubicBezTo>
                <a:cubicBezTo>
                  <a:pt x="252763" y="340718"/>
                  <a:pt x="248158" y="337956"/>
                  <a:pt x="246317" y="327828"/>
                </a:cubicBezTo>
                <a:lnTo>
                  <a:pt x="236188" y="248645"/>
                </a:lnTo>
                <a:cubicBezTo>
                  <a:pt x="235267" y="243121"/>
                  <a:pt x="234346" y="237597"/>
                  <a:pt x="234346" y="232993"/>
                </a:cubicBezTo>
                <a:lnTo>
                  <a:pt x="234346" y="193402"/>
                </a:lnTo>
                <a:cubicBezTo>
                  <a:pt x="234346" y="176829"/>
                  <a:pt x="244475" y="167622"/>
                  <a:pt x="261050" y="167622"/>
                </a:cubicBezTo>
                <a:close/>
                <a:moveTo>
                  <a:pt x="261034" y="133592"/>
                </a:moveTo>
                <a:cubicBezTo>
                  <a:pt x="189099" y="133592"/>
                  <a:pt x="130076" y="189763"/>
                  <a:pt x="130076" y="258825"/>
                </a:cubicBezTo>
                <a:cubicBezTo>
                  <a:pt x="130076" y="305787"/>
                  <a:pt x="148521" y="332491"/>
                  <a:pt x="165121" y="356433"/>
                </a:cubicBezTo>
                <a:cubicBezTo>
                  <a:pt x="178033" y="375771"/>
                  <a:pt x="190022" y="394187"/>
                  <a:pt x="190022" y="418129"/>
                </a:cubicBezTo>
                <a:cubicBezTo>
                  <a:pt x="190022" y="428258"/>
                  <a:pt x="200166" y="437466"/>
                  <a:pt x="206622" y="442070"/>
                </a:cubicBezTo>
                <a:lnTo>
                  <a:pt x="315446" y="442070"/>
                </a:lnTo>
                <a:cubicBezTo>
                  <a:pt x="322824" y="436545"/>
                  <a:pt x="332046" y="428258"/>
                  <a:pt x="332046" y="418129"/>
                </a:cubicBezTo>
                <a:cubicBezTo>
                  <a:pt x="332046" y="394187"/>
                  <a:pt x="344957" y="375771"/>
                  <a:pt x="357869" y="357354"/>
                </a:cubicBezTo>
                <a:cubicBezTo>
                  <a:pt x="374469" y="332491"/>
                  <a:pt x="392914" y="305787"/>
                  <a:pt x="392914" y="258825"/>
                </a:cubicBezTo>
                <a:cubicBezTo>
                  <a:pt x="392914" y="189763"/>
                  <a:pt x="333891" y="133592"/>
                  <a:pt x="261034" y="133592"/>
                </a:cubicBezTo>
                <a:close/>
                <a:moveTo>
                  <a:pt x="472281" y="126151"/>
                </a:moveTo>
                <a:cubicBezTo>
                  <a:pt x="477818" y="123387"/>
                  <a:pt x="484278" y="125229"/>
                  <a:pt x="487969" y="130757"/>
                </a:cubicBezTo>
                <a:cubicBezTo>
                  <a:pt x="490737" y="135364"/>
                  <a:pt x="488891" y="142734"/>
                  <a:pt x="483355" y="145498"/>
                </a:cubicBezTo>
                <a:lnTo>
                  <a:pt x="454749" y="162081"/>
                </a:lnTo>
                <a:cubicBezTo>
                  <a:pt x="452903" y="163002"/>
                  <a:pt x="451057" y="163924"/>
                  <a:pt x="449212" y="163924"/>
                </a:cubicBezTo>
                <a:cubicBezTo>
                  <a:pt x="445521" y="163924"/>
                  <a:pt x="441830" y="162081"/>
                  <a:pt x="439984" y="158396"/>
                </a:cubicBezTo>
                <a:cubicBezTo>
                  <a:pt x="436293" y="152868"/>
                  <a:pt x="438139" y="146419"/>
                  <a:pt x="443675" y="142734"/>
                </a:cubicBezTo>
                <a:close/>
                <a:moveTo>
                  <a:pt x="49796" y="126151"/>
                </a:moveTo>
                <a:lnTo>
                  <a:pt x="79344" y="142734"/>
                </a:lnTo>
                <a:cubicBezTo>
                  <a:pt x="83961" y="146419"/>
                  <a:pt x="85808" y="152868"/>
                  <a:pt x="83038" y="158396"/>
                </a:cubicBezTo>
                <a:cubicBezTo>
                  <a:pt x="81191" y="162081"/>
                  <a:pt x="77498" y="163924"/>
                  <a:pt x="73804" y="163924"/>
                </a:cubicBezTo>
                <a:cubicBezTo>
                  <a:pt x="71957" y="163924"/>
                  <a:pt x="70111" y="163002"/>
                  <a:pt x="68264" y="162081"/>
                </a:cubicBezTo>
                <a:lnTo>
                  <a:pt x="38716" y="145498"/>
                </a:lnTo>
                <a:cubicBezTo>
                  <a:pt x="34099" y="142734"/>
                  <a:pt x="32252" y="135364"/>
                  <a:pt x="35022" y="130757"/>
                </a:cubicBezTo>
                <a:cubicBezTo>
                  <a:pt x="37792" y="125229"/>
                  <a:pt x="45179" y="123387"/>
                  <a:pt x="49796" y="126151"/>
                </a:cubicBezTo>
                <a:close/>
                <a:moveTo>
                  <a:pt x="261034" y="88472"/>
                </a:moveTo>
                <a:cubicBezTo>
                  <a:pt x="357869" y="88472"/>
                  <a:pt x="437181" y="164901"/>
                  <a:pt x="437181" y="258825"/>
                </a:cubicBezTo>
                <a:cubicBezTo>
                  <a:pt x="437181" y="319600"/>
                  <a:pt x="412281" y="355512"/>
                  <a:pt x="394758" y="382217"/>
                </a:cubicBezTo>
                <a:cubicBezTo>
                  <a:pt x="382769" y="398791"/>
                  <a:pt x="377236" y="408000"/>
                  <a:pt x="377236" y="418129"/>
                </a:cubicBezTo>
                <a:cubicBezTo>
                  <a:pt x="377236" y="440229"/>
                  <a:pt x="365247" y="460487"/>
                  <a:pt x="344035" y="476141"/>
                </a:cubicBezTo>
                <a:cubicBezTo>
                  <a:pt x="343113" y="489033"/>
                  <a:pt x="341268" y="521262"/>
                  <a:pt x="341268" y="521262"/>
                </a:cubicBezTo>
                <a:cubicBezTo>
                  <a:pt x="341268" y="529549"/>
                  <a:pt x="336657" y="548887"/>
                  <a:pt x="305301" y="559016"/>
                </a:cubicBezTo>
                <a:cubicBezTo>
                  <a:pt x="301612" y="564541"/>
                  <a:pt x="297001" y="569145"/>
                  <a:pt x="290545" y="573749"/>
                </a:cubicBezTo>
                <a:cubicBezTo>
                  <a:pt x="286856" y="575591"/>
                  <a:pt x="283168" y="577432"/>
                  <a:pt x="278556" y="577432"/>
                </a:cubicBezTo>
                <a:lnTo>
                  <a:pt x="244434" y="577432"/>
                </a:lnTo>
                <a:cubicBezTo>
                  <a:pt x="239822" y="577432"/>
                  <a:pt x="235211" y="575591"/>
                  <a:pt x="231522" y="573749"/>
                </a:cubicBezTo>
                <a:cubicBezTo>
                  <a:pt x="225989" y="569145"/>
                  <a:pt x="221378" y="564541"/>
                  <a:pt x="217689" y="559016"/>
                </a:cubicBezTo>
                <a:cubicBezTo>
                  <a:pt x="186333" y="548887"/>
                  <a:pt x="181722" y="530470"/>
                  <a:pt x="180799" y="521262"/>
                </a:cubicBezTo>
                <a:cubicBezTo>
                  <a:pt x="180799" y="521262"/>
                  <a:pt x="178955" y="489033"/>
                  <a:pt x="178955" y="476141"/>
                </a:cubicBezTo>
                <a:cubicBezTo>
                  <a:pt x="157743" y="460487"/>
                  <a:pt x="145754" y="440229"/>
                  <a:pt x="145754" y="418129"/>
                </a:cubicBezTo>
                <a:cubicBezTo>
                  <a:pt x="145754" y="408000"/>
                  <a:pt x="139299" y="398791"/>
                  <a:pt x="128232" y="382217"/>
                </a:cubicBezTo>
                <a:cubicBezTo>
                  <a:pt x="109787" y="355512"/>
                  <a:pt x="85809" y="319600"/>
                  <a:pt x="85809" y="258825"/>
                </a:cubicBezTo>
                <a:cubicBezTo>
                  <a:pt x="85809" y="164901"/>
                  <a:pt x="164199" y="88472"/>
                  <a:pt x="261034" y="88472"/>
                </a:cubicBezTo>
                <a:close/>
                <a:moveTo>
                  <a:pt x="392070" y="35016"/>
                </a:moveTo>
                <a:cubicBezTo>
                  <a:pt x="397608" y="37780"/>
                  <a:pt x="399454" y="45152"/>
                  <a:pt x="395762" y="49759"/>
                </a:cubicBezTo>
                <a:lnTo>
                  <a:pt x="379147" y="79244"/>
                </a:lnTo>
                <a:cubicBezTo>
                  <a:pt x="377301" y="82930"/>
                  <a:pt x="373609" y="84773"/>
                  <a:pt x="369917" y="84773"/>
                </a:cubicBezTo>
                <a:cubicBezTo>
                  <a:pt x="368071" y="84773"/>
                  <a:pt x="366224" y="83851"/>
                  <a:pt x="364378" y="82930"/>
                </a:cubicBezTo>
                <a:cubicBezTo>
                  <a:pt x="358840" y="80166"/>
                  <a:pt x="356994" y="72794"/>
                  <a:pt x="360686" y="68187"/>
                </a:cubicBezTo>
                <a:lnTo>
                  <a:pt x="377301" y="38702"/>
                </a:lnTo>
                <a:cubicBezTo>
                  <a:pt x="380070" y="34095"/>
                  <a:pt x="386531" y="32252"/>
                  <a:pt x="392070" y="35016"/>
                </a:cubicBezTo>
                <a:close/>
                <a:moveTo>
                  <a:pt x="131042" y="35016"/>
                </a:moveTo>
                <a:cubicBezTo>
                  <a:pt x="135641" y="32252"/>
                  <a:pt x="143000" y="34095"/>
                  <a:pt x="145759" y="38702"/>
                </a:cubicBezTo>
                <a:lnTo>
                  <a:pt x="162317" y="68187"/>
                </a:lnTo>
                <a:cubicBezTo>
                  <a:pt x="165996" y="72794"/>
                  <a:pt x="164156" y="80166"/>
                  <a:pt x="158637" y="82930"/>
                </a:cubicBezTo>
                <a:cubicBezTo>
                  <a:pt x="156798" y="83851"/>
                  <a:pt x="154958" y="84773"/>
                  <a:pt x="153118" y="84773"/>
                </a:cubicBezTo>
                <a:cubicBezTo>
                  <a:pt x="149439" y="84773"/>
                  <a:pt x="145759" y="82930"/>
                  <a:pt x="143000" y="79244"/>
                </a:cubicBezTo>
                <a:lnTo>
                  <a:pt x="126443" y="49759"/>
                </a:lnTo>
                <a:cubicBezTo>
                  <a:pt x="123683" y="45152"/>
                  <a:pt x="125523" y="37780"/>
                  <a:pt x="131042" y="35016"/>
                </a:cubicBezTo>
                <a:close/>
                <a:moveTo>
                  <a:pt x="261051" y="0"/>
                </a:moveTo>
                <a:cubicBezTo>
                  <a:pt x="267480" y="0"/>
                  <a:pt x="272073" y="4598"/>
                  <a:pt x="272073" y="11037"/>
                </a:cubicBezTo>
                <a:lnTo>
                  <a:pt x="272073" y="44147"/>
                </a:lnTo>
                <a:cubicBezTo>
                  <a:pt x="272073" y="50585"/>
                  <a:pt x="267480" y="55184"/>
                  <a:pt x="261051" y="55184"/>
                </a:cubicBezTo>
                <a:cubicBezTo>
                  <a:pt x="255540" y="55184"/>
                  <a:pt x="250029" y="50585"/>
                  <a:pt x="250029" y="44147"/>
                </a:cubicBezTo>
                <a:lnTo>
                  <a:pt x="250029" y="11037"/>
                </a:lnTo>
                <a:cubicBezTo>
                  <a:pt x="250029" y="4598"/>
                  <a:pt x="255540" y="0"/>
                  <a:pt x="261051" y="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algn="ctr">
              <a:lnSpc>
                <a:spcPct val="120000"/>
              </a:lnSpc>
            </a:pPr>
            <a:endParaRPr sz="1350">
              <a:latin typeface="Arial" panose="020B0604020202020204" pitchFamily="34" charset="0"/>
              <a:ea typeface="微软雅黑" panose="020B0503020204020204" charset="-122"/>
              <a:cs typeface="Impact" panose="020B0806030902050204" charset="0"/>
              <a:sym typeface="Arial" panose="020B0604020202020204" pitchFamily="34" charset="0"/>
            </a:endParaRPr>
          </a:p>
        </p:txBody>
      </p:sp>
      <p:sp>
        <p:nvSpPr>
          <p:cNvPr id="59" name="文本框 58"/>
          <p:cNvSpPr txBox="1"/>
          <p:nvPr>
            <p:custDataLst>
              <p:tags r:id="rId13"/>
            </p:custDataLst>
          </p:nvPr>
        </p:nvSpPr>
        <p:spPr>
          <a:xfrm>
            <a:off x="2144966" y="1080119"/>
            <a:ext cx="2146404" cy="1456704"/>
          </a:xfrm>
          <a:prstGeom prst="rect">
            <a:avLst/>
          </a:prstGeom>
          <a:noFill/>
        </p:spPr>
        <p:txBody>
          <a:bodyPr wrap="square" rtlCol="0" anchor="ctr" anchorCtr="1">
            <a:normAutofit/>
          </a:bodyPr>
          <a:lstStyle/>
          <a:p>
            <a:pPr marL="285750" indent="-285750" algn="l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</a:rPr>
              <a:t>支持</a:t>
            </a:r>
            <a:r>
              <a:rPr lang="en-US" altLang="zh-CN" sz="1000" spc="150">
                <a:latin typeface="+mn-ea"/>
                <a:cs typeface="+mn-ea"/>
              </a:rPr>
              <a:t>Authwall</a:t>
            </a:r>
            <a:r>
              <a:rPr lang="zh-CN" altLang="en-US" sz="1000" spc="150">
                <a:latin typeface="+mn-ea"/>
                <a:cs typeface="+mn-ea"/>
              </a:rPr>
              <a:t>认证方式</a:t>
            </a:r>
            <a:endParaRPr lang="zh-CN" altLang="en-US" sz="1000" spc="150">
              <a:latin typeface="+mn-ea"/>
              <a:cs typeface="+mn-ea"/>
            </a:endParaRPr>
          </a:p>
          <a:p>
            <a:pPr marL="285750" indent="-285750" algn="l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</a:rPr>
              <a:t>支持</a:t>
            </a:r>
            <a:r>
              <a:rPr lang="en-US" altLang="zh-CN" sz="1000" spc="150">
                <a:latin typeface="+mn-ea"/>
                <a:cs typeface="+mn-ea"/>
              </a:rPr>
              <a:t>VPN</a:t>
            </a:r>
            <a:r>
              <a:rPr lang="zh-CN" altLang="en-US" sz="1000" spc="150">
                <a:latin typeface="+mn-ea"/>
                <a:cs typeface="+mn-ea"/>
              </a:rPr>
              <a:t>网关认证方式</a:t>
            </a:r>
            <a:endParaRPr lang="zh-CN" altLang="en-US" sz="1000" spc="150">
              <a:latin typeface="+mn-ea"/>
              <a:cs typeface="+mn-ea"/>
            </a:endParaRPr>
          </a:p>
          <a:p>
            <a:pPr marL="285750" indent="-285750" algn="l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</a:rPr>
              <a:t>支持以上两种认证方式在线切换</a:t>
            </a:r>
            <a:endParaRPr lang="zh-CN" altLang="en-US" sz="1000" spc="150">
              <a:latin typeface="+mn-ea"/>
              <a:cs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14"/>
            </p:custDataLst>
          </p:nvPr>
        </p:nvSpPr>
        <p:spPr>
          <a:xfrm>
            <a:off x="2145030" y="2767965"/>
            <a:ext cx="2162175" cy="1445895"/>
          </a:xfrm>
          <a:prstGeom prst="rect">
            <a:avLst/>
          </a:prstGeom>
          <a:noFill/>
        </p:spPr>
        <p:txBody>
          <a:bodyPr wrap="square" rtlCol="0" anchor="ctr" anchorCtr="1">
            <a:normAutofit/>
          </a:bodyPr>
          <a:lstStyle/>
          <a:p>
            <a:pPr marL="285750" indent="-285750" algn="l">
              <a:lnSpc>
                <a:spcPct val="120000"/>
              </a:lnSpc>
              <a:buClr>
                <a:srgbClr val="FFC000"/>
              </a:buClr>
              <a:buSzTx/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  <a:sym typeface="+mn-ea"/>
              </a:rPr>
              <a:t>采用VPN技术</a:t>
            </a:r>
            <a:endParaRPr lang="zh-CN" altLang="en-US" sz="1000" spc="150">
              <a:latin typeface="+mn-ea"/>
              <a:cs typeface="+mn-ea"/>
            </a:endParaRPr>
          </a:p>
          <a:p>
            <a:pPr marL="285750" indent="-285750" algn="l">
              <a:lnSpc>
                <a:spcPct val="120000"/>
              </a:lnSpc>
              <a:buClr>
                <a:srgbClr val="FFC000"/>
              </a:buClr>
              <a:buSzTx/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</a:rPr>
              <a:t>专用</a:t>
            </a:r>
            <a:r>
              <a:rPr lang="zh-CN" altLang="en-US" sz="1000" spc="150">
                <a:latin typeface="+mn-ea"/>
                <a:cs typeface="+mn-ea"/>
                <a:sym typeface="+mn-ea"/>
              </a:rPr>
              <a:t>加密通讯</a:t>
            </a:r>
            <a:r>
              <a:rPr lang="zh-CN" altLang="en-US" sz="1000" spc="150">
                <a:latin typeface="+mn-ea"/>
                <a:cs typeface="+mn-ea"/>
              </a:rPr>
              <a:t>网络隧道</a:t>
            </a:r>
            <a:endParaRPr lang="zh-CN" altLang="en-US" sz="1000" spc="150">
              <a:latin typeface="+mn-ea"/>
              <a:cs typeface="+mn-ea"/>
            </a:endParaRPr>
          </a:p>
          <a:p>
            <a:pPr marL="285750" indent="-285750" algn="l">
              <a:lnSpc>
                <a:spcPct val="120000"/>
              </a:lnSpc>
              <a:buClr>
                <a:srgbClr val="FFC000"/>
              </a:buClr>
              <a:buSzTx/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</a:rPr>
              <a:t>实现远程办公，安全访问企业内网资源</a:t>
            </a:r>
            <a:endParaRPr lang="zh-CN" altLang="en-US" sz="1000" spc="150">
              <a:latin typeface="+mn-ea"/>
              <a:cs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15"/>
            </p:custDataLst>
          </p:nvPr>
        </p:nvSpPr>
        <p:spPr>
          <a:xfrm>
            <a:off x="4577736" y="1067346"/>
            <a:ext cx="2350759" cy="1445276"/>
          </a:xfrm>
          <a:prstGeom prst="rect">
            <a:avLst/>
          </a:prstGeom>
          <a:noFill/>
        </p:spPr>
        <p:txBody>
          <a:bodyPr wrap="square" rtlCol="0" anchor="ctr" anchorCtr="1">
            <a:normAutofit/>
          </a:bodyPr>
          <a:lstStyle/>
          <a:p>
            <a:pPr marL="285750" indent="-285750" algn="l">
              <a:lnSpc>
                <a:spcPct val="120000"/>
              </a:lnSpc>
              <a:buClr>
                <a:srgbClr val="FFC000"/>
              </a:buClr>
              <a:buSzTx/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</a:rPr>
              <a:t>采用SSL隧道加密技术</a:t>
            </a:r>
            <a:endParaRPr lang="zh-CN" altLang="en-US" sz="1000" spc="150">
              <a:latin typeface="+mn-ea"/>
              <a:cs typeface="+mn-ea"/>
            </a:endParaRPr>
          </a:p>
          <a:p>
            <a:pPr marL="285750" indent="-285750" algn="l">
              <a:lnSpc>
                <a:spcPct val="120000"/>
              </a:lnSpc>
              <a:buClr>
                <a:srgbClr val="FFC000"/>
              </a:buClr>
              <a:buSzTx/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</a:rPr>
              <a:t>根据用户身份认证结果建立或断开网络隧道</a:t>
            </a:r>
            <a:endParaRPr lang="zh-CN" altLang="en-US" sz="1000" spc="150">
              <a:latin typeface="+mn-ea"/>
              <a:cs typeface="+mn-ea"/>
            </a:endParaRPr>
          </a:p>
          <a:p>
            <a:pPr marL="285750" indent="-285750" algn="l">
              <a:lnSpc>
                <a:spcPct val="120000"/>
              </a:lnSpc>
              <a:buClr>
                <a:srgbClr val="FFC000"/>
              </a:buClr>
              <a:buSzTx/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  <a:sym typeface="+mn-ea"/>
              </a:rPr>
              <a:t>应用系统之间通过SSL加密隧道进行安全通信</a:t>
            </a:r>
            <a:endParaRPr lang="zh-CN" altLang="en-US" sz="1000" spc="150">
              <a:latin typeface="+mn-ea"/>
              <a:cs typeface="+mn-ea"/>
            </a:endParaRPr>
          </a:p>
        </p:txBody>
      </p:sp>
      <p:sp>
        <p:nvSpPr>
          <p:cNvPr id="70" name="TextBox 48"/>
          <p:cNvSpPr txBox="1"/>
          <p:nvPr>
            <p:custDataLst>
              <p:tags r:id="rId16"/>
            </p:custDataLst>
          </p:nvPr>
        </p:nvSpPr>
        <p:spPr>
          <a:xfrm>
            <a:off x="4090718" y="2639595"/>
            <a:ext cx="303627" cy="31961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05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3</a:t>
            </a:r>
            <a:endParaRPr lang="en-US" altLang="zh-CN" sz="105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1368425" y="1870075"/>
            <a:ext cx="63246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chemeClr val="bg1"/>
                </a:solidFill>
              </a:rPr>
              <a:t>一键切换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1369695" y="3581400"/>
            <a:ext cx="63246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chemeClr val="bg1"/>
                </a:solidFill>
              </a:rPr>
              <a:t>远程访问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79" name="TextBox 47"/>
          <p:cNvSpPr txBox="1"/>
          <p:nvPr>
            <p:custDataLst>
              <p:tags r:id="rId17"/>
            </p:custDataLst>
          </p:nvPr>
        </p:nvSpPr>
        <p:spPr>
          <a:xfrm>
            <a:off x="4395190" y="2333193"/>
            <a:ext cx="303627" cy="31961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05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2</a:t>
            </a:r>
            <a:endParaRPr lang="en-US" altLang="zh-CN" sz="105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2" name="TextBox 49"/>
          <p:cNvSpPr txBox="1"/>
          <p:nvPr>
            <p:custDataLst>
              <p:tags r:id="rId18"/>
            </p:custDataLst>
          </p:nvPr>
        </p:nvSpPr>
        <p:spPr>
          <a:xfrm>
            <a:off x="4395190" y="2640268"/>
            <a:ext cx="303627" cy="31961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05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4</a:t>
            </a:r>
            <a:endParaRPr lang="en-US" altLang="zh-CN" sz="105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6" name="TextBox 46"/>
          <p:cNvSpPr txBox="1"/>
          <p:nvPr>
            <p:custDataLst>
              <p:tags r:id="rId19"/>
            </p:custDataLst>
          </p:nvPr>
        </p:nvSpPr>
        <p:spPr>
          <a:xfrm>
            <a:off x="4087357" y="2333477"/>
            <a:ext cx="303627" cy="31961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05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1</a:t>
            </a:r>
            <a:endParaRPr lang="en-US" altLang="zh-CN" sz="105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2" name="Shape 85"/>
          <p:cNvSpPr/>
          <p:nvPr>
            <p:custDataLst>
              <p:tags r:id="rId20"/>
            </p:custDataLst>
          </p:nvPr>
        </p:nvSpPr>
        <p:spPr>
          <a:xfrm flipH="1">
            <a:off x="6978239" y="2785545"/>
            <a:ext cx="764316" cy="145872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4" name="Shape 85"/>
          <p:cNvSpPr/>
          <p:nvPr>
            <p:custDataLst>
              <p:tags r:id="rId21"/>
            </p:custDataLst>
          </p:nvPr>
        </p:nvSpPr>
        <p:spPr>
          <a:xfrm flipH="1">
            <a:off x="6978239" y="1080119"/>
            <a:ext cx="764316" cy="1458721"/>
          </a:xfrm>
          <a:prstGeom prst="rect">
            <a:avLst/>
          </a:prstGeom>
          <a:solidFill>
            <a:srgbClr val="1F74AD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lnSpc>
                <a:spcPct val="120000"/>
              </a:lnSpc>
              <a:defRPr sz="3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Helvetica Light"/>
              </a:defRPr>
            </a:pPr>
            <a:endParaRPr sz="2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6" name="任意多边形 82"/>
          <p:cNvSpPr/>
          <p:nvPr>
            <p:custDataLst>
              <p:tags r:id="rId22"/>
            </p:custDataLst>
          </p:nvPr>
        </p:nvSpPr>
        <p:spPr bwMode="auto">
          <a:xfrm>
            <a:off x="7214861" y="1300607"/>
            <a:ext cx="245361" cy="305861"/>
          </a:xfrm>
          <a:custGeom>
            <a:avLst/>
            <a:gdLst>
              <a:gd name="connsiteX0" fmla="*/ 447790 w 584385"/>
              <a:gd name="connsiteY0" fmla="*/ 469190 h 605593"/>
              <a:gd name="connsiteX1" fmla="*/ 477338 w 584385"/>
              <a:gd name="connsiteY1" fmla="*/ 498570 h 605593"/>
              <a:gd name="connsiteX2" fmla="*/ 466490 w 584385"/>
              <a:gd name="connsiteY2" fmla="*/ 538773 h 605593"/>
              <a:gd name="connsiteX3" fmla="*/ 426300 w 584385"/>
              <a:gd name="connsiteY3" fmla="*/ 549494 h 605593"/>
              <a:gd name="connsiteX4" fmla="*/ 396752 w 584385"/>
              <a:gd name="connsiteY4" fmla="*/ 520114 h 605593"/>
              <a:gd name="connsiteX5" fmla="*/ 407600 w 584385"/>
              <a:gd name="connsiteY5" fmla="*/ 479911 h 605593"/>
              <a:gd name="connsiteX6" fmla="*/ 448054 w 584385"/>
              <a:gd name="connsiteY6" fmla="*/ 453715 h 605593"/>
              <a:gd name="connsiteX7" fmla="*/ 399530 w 584385"/>
              <a:gd name="connsiteY7" fmla="*/ 466706 h 605593"/>
              <a:gd name="connsiteX8" fmla="*/ 394367 w 584385"/>
              <a:gd name="connsiteY8" fmla="*/ 471965 h 605593"/>
              <a:gd name="connsiteX9" fmla="*/ 381359 w 584385"/>
              <a:gd name="connsiteY9" fmla="*/ 520426 h 605593"/>
              <a:gd name="connsiteX10" fmla="*/ 383217 w 584385"/>
              <a:gd name="connsiteY10" fmla="*/ 527540 h 605593"/>
              <a:gd name="connsiteX11" fmla="*/ 418733 w 584385"/>
              <a:gd name="connsiteY11" fmla="*/ 563009 h 605593"/>
              <a:gd name="connsiteX12" fmla="*/ 423998 w 584385"/>
              <a:gd name="connsiteY12" fmla="*/ 565175 h 605593"/>
              <a:gd name="connsiteX13" fmla="*/ 425960 w 584385"/>
              <a:gd name="connsiteY13" fmla="*/ 564865 h 605593"/>
              <a:gd name="connsiteX14" fmla="*/ 474381 w 584385"/>
              <a:gd name="connsiteY14" fmla="*/ 551977 h 605593"/>
              <a:gd name="connsiteX15" fmla="*/ 479647 w 584385"/>
              <a:gd name="connsiteY15" fmla="*/ 546718 h 605593"/>
              <a:gd name="connsiteX16" fmla="*/ 492655 w 584385"/>
              <a:gd name="connsiteY16" fmla="*/ 498257 h 605593"/>
              <a:gd name="connsiteX17" fmla="*/ 490694 w 584385"/>
              <a:gd name="connsiteY17" fmla="*/ 491143 h 605593"/>
              <a:gd name="connsiteX18" fmla="*/ 455178 w 584385"/>
              <a:gd name="connsiteY18" fmla="*/ 455674 h 605593"/>
              <a:gd name="connsiteX19" fmla="*/ 448054 w 584385"/>
              <a:gd name="connsiteY19" fmla="*/ 453715 h 605593"/>
              <a:gd name="connsiteX20" fmla="*/ 437007 w 584385"/>
              <a:gd name="connsiteY20" fmla="*/ 413090 h 605593"/>
              <a:gd name="connsiteX21" fmla="*/ 505148 w 584385"/>
              <a:gd name="connsiteY21" fmla="*/ 441239 h 605593"/>
              <a:gd name="connsiteX22" fmla="*/ 533436 w 584385"/>
              <a:gd name="connsiteY22" fmla="*/ 509290 h 605593"/>
              <a:gd name="connsiteX23" fmla="*/ 505148 w 584385"/>
              <a:gd name="connsiteY23" fmla="*/ 577444 h 605593"/>
              <a:gd name="connsiteX24" fmla="*/ 437007 w 584385"/>
              <a:gd name="connsiteY24" fmla="*/ 605593 h 605593"/>
              <a:gd name="connsiteX25" fmla="*/ 368866 w 584385"/>
              <a:gd name="connsiteY25" fmla="*/ 577444 h 605593"/>
              <a:gd name="connsiteX26" fmla="*/ 346979 w 584385"/>
              <a:gd name="connsiteY26" fmla="*/ 475161 h 605593"/>
              <a:gd name="connsiteX27" fmla="*/ 347598 w 584385"/>
              <a:gd name="connsiteY27" fmla="*/ 473821 h 605593"/>
              <a:gd name="connsiteX28" fmla="*/ 348424 w 584385"/>
              <a:gd name="connsiteY28" fmla="*/ 471552 h 605593"/>
              <a:gd name="connsiteX29" fmla="*/ 349043 w 584385"/>
              <a:gd name="connsiteY29" fmla="*/ 470109 h 605593"/>
              <a:gd name="connsiteX30" fmla="*/ 368866 w 584385"/>
              <a:gd name="connsiteY30" fmla="*/ 441239 h 605593"/>
              <a:gd name="connsiteX31" fmla="*/ 437007 w 584385"/>
              <a:gd name="connsiteY31" fmla="*/ 413090 h 605593"/>
              <a:gd name="connsiteX32" fmla="*/ 332446 w 584385"/>
              <a:gd name="connsiteY32" fmla="*/ 356991 h 605593"/>
              <a:gd name="connsiteX33" fmla="*/ 384402 w 584385"/>
              <a:gd name="connsiteY33" fmla="*/ 408842 h 605593"/>
              <a:gd name="connsiteX34" fmla="*/ 359715 w 584385"/>
              <a:gd name="connsiteY34" fmla="*/ 427295 h 605593"/>
              <a:gd name="connsiteX35" fmla="*/ 338127 w 584385"/>
              <a:gd name="connsiteY35" fmla="*/ 458323 h 605593"/>
              <a:gd name="connsiteX36" fmla="*/ 284623 w 584385"/>
              <a:gd name="connsiteY36" fmla="*/ 404925 h 605593"/>
              <a:gd name="connsiteX37" fmla="*/ 332446 w 584385"/>
              <a:gd name="connsiteY37" fmla="*/ 356991 h 605593"/>
              <a:gd name="connsiteX38" fmla="*/ 195145 w 584385"/>
              <a:gd name="connsiteY38" fmla="*/ 219882 h 605593"/>
              <a:gd name="connsiteX39" fmla="*/ 274038 w 584385"/>
              <a:gd name="connsiteY39" fmla="*/ 298642 h 605593"/>
              <a:gd name="connsiteX40" fmla="*/ 226124 w 584385"/>
              <a:gd name="connsiteY40" fmla="*/ 346476 h 605593"/>
              <a:gd name="connsiteX41" fmla="*/ 147232 w 584385"/>
              <a:gd name="connsiteY41" fmla="*/ 267819 h 605593"/>
              <a:gd name="connsiteX42" fmla="*/ 148987 w 584385"/>
              <a:gd name="connsiteY42" fmla="*/ 266891 h 605593"/>
              <a:gd name="connsiteX43" fmla="*/ 151982 w 584385"/>
              <a:gd name="connsiteY43" fmla="*/ 265138 h 605593"/>
              <a:gd name="connsiteX44" fmla="*/ 157351 w 584385"/>
              <a:gd name="connsiteY44" fmla="*/ 261839 h 605593"/>
              <a:gd name="connsiteX45" fmla="*/ 160243 w 584385"/>
              <a:gd name="connsiteY45" fmla="*/ 259881 h 605593"/>
              <a:gd name="connsiteX46" fmla="*/ 165509 w 584385"/>
              <a:gd name="connsiteY46" fmla="*/ 255963 h 605593"/>
              <a:gd name="connsiteX47" fmla="*/ 167987 w 584385"/>
              <a:gd name="connsiteY47" fmla="*/ 254108 h 605593"/>
              <a:gd name="connsiteX48" fmla="*/ 175009 w 584385"/>
              <a:gd name="connsiteY48" fmla="*/ 247613 h 605593"/>
              <a:gd name="connsiteX49" fmla="*/ 181825 w 584385"/>
              <a:gd name="connsiteY49" fmla="*/ 240088 h 605593"/>
              <a:gd name="connsiteX50" fmla="*/ 183683 w 584385"/>
              <a:gd name="connsiteY50" fmla="*/ 237716 h 605593"/>
              <a:gd name="connsiteX51" fmla="*/ 188124 w 584385"/>
              <a:gd name="connsiteY51" fmla="*/ 231737 h 605593"/>
              <a:gd name="connsiteX52" fmla="*/ 189879 w 584385"/>
              <a:gd name="connsiteY52" fmla="*/ 229057 h 605593"/>
              <a:gd name="connsiteX53" fmla="*/ 194319 w 584385"/>
              <a:gd name="connsiteY53" fmla="*/ 221222 h 605593"/>
              <a:gd name="connsiteX54" fmla="*/ 195042 w 584385"/>
              <a:gd name="connsiteY54" fmla="*/ 220088 h 605593"/>
              <a:gd name="connsiteX55" fmla="*/ 195145 w 584385"/>
              <a:gd name="connsiteY55" fmla="*/ 219882 h 605593"/>
              <a:gd name="connsiteX56" fmla="*/ 382962 w 584385"/>
              <a:gd name="connsiteY56" fmla="*/ 211555 h 605593"/>
              <a:gd name="connsiteX57" fmla="*/ 419615 w 584385"/>
              <a:gd name="connsiteY57" fmla="*/ 248152 h 605593"/>
              <a:gd name="connsiteX58" fmla="*/ 115242 w 584385"/>
              <a:gd name="connsiteY58" fmla="*/ 552884 h 605593"/>
              <a:gd name="connsiteX59" fmla="*/ 114932 w 584385"/>
              <a:gd name="connsiteY59" fmla="*/ 553193 h 605593"/>
              <a:gd name="connsiteX60" fmla="*/ 112351 w 584385"/>
              <a:gd name="connsiteY60" fmla="*/ 555771 h 605593"/>
              <a:gd name="connsiteX61" fmla="*/ 110905 w 584385"/>
              <a:gd name="connsiteY61" fmla="*/ 556492 h 605593"/>
              <a:gd name="connsiteX62" fmla="*/ 98206 w 584385"/>
              <a:gd name="connsiteY62" fmla="*/ 560616 h 605593"/>
              <a:gd name="connsiteX63" fmla="*/ 78382 w 584385"/>
              <a:gd name="connsiteY63" fmla="*/ 553090 h 605593"/>
              <a:gd name="connsiteX64" fmla="*/ 74872 w 584385"/>
              <a:gd name="connsiteY64" fmla="*/ 519999 h 605593"/>
              <a:gd name="connsiteX65" fmla="*/ 75698 w 584385"/>
              <a:gd name="connsiteY65" fmla="*/ 518452 h 605593"/>
              <a:gd name="connsiteX66" fmla="*/ 96419 w 584385"/>
              <a:gd name="connsiteY66" fmla="*/ 72965 h 605593"/>
              <a:gd name="connsiteX67" fmla="*/ 164556 w 584385"/>
              <a:gd name="connsiteY67" fmla="*/ 101113 h 605593"/>
              <a:gd name="connsiteX68" fmla="*/ 187165 w 584385"/>
              <a:gd name="connsiteY68" fmla="*/ 201228 h 605593"/>
              <a:gd name="connsiteX69" fmla="*/ 186546 w 584385"/>
              <a:gd name="connsiteY69" fmla="*/ 202671 h 605593"/>
              <a:gd name="connsiteX70" fmla="*/ 185823 w 584385"/>
              <a:gd name="connsiteY70" fmla="*/ 204321 h 605593"/>
              <a:gd name="connsiteX71" fmla="*/ 164453 w 584385"/>
              <a:gd name="connsiteY71" fmla="*/ 237211 h 605593"/>
              <a:gd name="connsiteX72" fmla="*/ 134824 w 584385"/>
              <a:gd name="connsiteY72" fmla="*/ 257317 h 605593"/>
              <a:gd name="connsiteX73" fmla="*/ 133069 w 584385"/>
              <a:gd name="connsiteY73" fmla="*/ 258039 h 605593"/>
              <a:gd name="connsiteX74" fmla="*/ 131623 w 584385"/>
              <a:gd name="connsiteY74" fmla="*/ 258554 h 605593"/>
              <a:gd name="connsiteX75" fmla="*/ 96109 w 584385"/>
              <a:gd name="connsiteY75" fmla="*/ 265256 h 605593"/>
              <a:gd name="connsiteX76" fmla="*/ 28282 w 584385"/>
              <a:gd name="connsiteY76" fmla="*/ 237211 h 605593"/>
              <a:gd name="connsiteX77" fmla="*/ 3505 w 584385"/>
              <a:gd name="connsiteY77" fmla="*/ 143592 h 605593"/>
              <a:gd name="connsiteX78" fmla="*/ 49962 w 584385"/>
              <a:gd name="connsiteY78" fmla="*/ 189989 h 605593"/>
              <a:gd name="connsiteX79" fmla="*/ 55640 w 584385"/>
              <a:gd name="connsiteY79" fmla="*/ 192154 h 605593"/>
              <a:gd name="connsiteX80" fmla="*/ 109530 w 584385"/>
              <a:gd name="connsiteY80" fmla="*/ 189268 h 605593"/>
              <a:gd name="connsiteX81" fmla="*/ 116551 w 584385"/>
              <a:gd name="connsiteY81" fmla="*/ 182256 h 605593"/>
              <a:gd name="connsiteX82" fmla="*/ 119441 w 584385"/>
              <a:gd name="connsiteY82" fmla="*/ 128436 h 605593"/>
              <a:gd name="connsiteX83" fmla="*/ 117273 w 584385"/>
              <a:gd name="connsiteY83" fmla="*/ 122868 h 605593"/>
              <a:gd name="connsiteX84" fmla="*/ 70713 w 584385"/>
              <a:gd name="connsiteY84" fmla="*/ 76367 h 605593"/>
              <a:gd name="connsiteX85" fmla="*/ 96419 w 584385"/>
              <a:gd name="connsiteY85" fmla="*/ 72965 h 605593"/>
              <a:gd name="connsiteX86" fmla="*/ 408632 w 584385"/>
              <a:gd name="connsiteY86" fmla="*/ 0 h 605593"/>
              <a:gd name="connsiteX87" fmla="*/ 413898 w 584385"/>
              <a:gd name="connsiteY87" fmla="*/ 2165 h 605593"/>
              <a:gd name="connsiteX88" fmla="*/ 584385 w 584385"/>
              <a:gd name="connsiteY88" fmla="*/ 172357 h 605593"/>
              <a:gd name="connsiteX89" fmla="*/ 584385 w 584385"/>
              <a:gd name="connsiteY89" fmla="*/ 307913 h 605593"/>
              <a:gd name="connsiteX90" fmla="*/ 547624 w 584385"/>
              <a:gd name="connsiteY90" fmla="*/ 344611 h 605593"/>
              <a:gd name="connsiteX91" fmla="*/ 537091 w 584385"/>
              <a:gd name="connsiteY91" fmla="*/ 344611 h 605593"/>
              <a:gd name="connsiteX92" fmla="*/ 439404 w 584385"/>
              <a:gd name="connsiteY92" fmla="*/ 246990 h 605593"/>
              <a:gd name="connsiteX93" fmla="*/ 437236 w 584385"/>
              <a:gd name="connsiteY93" fmla="*/ 241630 h 605593"/>
              <a:gd name="connsiteX94" fmla="*/ 389734 w 584385"/>
              <a:gd name="connsiteY94" fmla="*/ 194314 h 605593"/>
              <a:gd name="connsiteX95" fmla="*/ 384468 w 584385"/>
              <a:gd name="connsiteY95" fmla="*/ 192252 h 605593"/>
              <a:gd name="connsiteX96" fmla="*/ 304026 w 584385"/>
              <a:gd name="connsiteY96" fmla="*/ 111846 h 605593"/>
              <a:gd name="connsiteX97" fmla="*/ 304026 w 584385"/>
              <a:gd name="connsiteY97" fmla="*/ 101435 h 605593"/>
              <a:gd name="connsiteX98" fmla="*/ 403365 w 584385"/>
              <a:gd name="connsiteY98" fmla="*/ 2165 h 605593"/>
              <a:gd name="connsiteX99" fmla="*/ 408632 w 584385"/>
              <a:gd name="connsiteY99" fmla="*/ 0 h 60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</a:cxnLst>
            <a:rect l="l" t="t" r="r" b="b"/>
            <a:pathLst>
              <a:path w="584385" h="605593">
                <a:moveTo>
                  <a:pt x="447790" y="469190"/>
                </a:moveTo>
                <a:lnTo>
                  <a:pt x="477338" y="498570"/>
                </a:lnTo>
                <a:lnTo>
                  <a:pt x="466490" y="538773"/>
                </a:lnTo>
                <a:lnTo>
                  <a:pt x="426300" y="549494"/>
                </a:lnTo>
                <a:lnTo>
                  <a:pt x="396752" y="520114"/>
                </a:lnTo>
                <a:lnTo>
                  <a:pt x="407600" y="479911"/>
                </a:lnTo>
                <a:close/>
                <a:moveTo>
                  <a:pt x="448054" y="453715"/>
                </a:moveTo>
                <a:lnTo>
                  <a:pt x="399530" y="466706"/>
                </a:lnTo>
                <a:cubicBezTo>
                  <a:pt x="397052" y="467428"/>
                  <a:pt x="394987" y="469387"/>
                  <a:pt x="394367" y="471965"/>
                </a:cubicBezTo>
                <a:lnTo>
                  <a:pt x="381359" y="520426"/>
                </a:lnTo>
                <a:cubicBezTo>
                  <a:pt x="380636" y="522900"/>
                  <a:pt x="381359" y="525684"/>
                  <a:pt x="383217" y="527540"/>
                </a:cubicBezTo>
                <a:lnTo>
                  <a:pt x="418733" y="563009"/>
                </a:lnTo>
                <a:cubicBezTo>
                  <a:pt x="420179" y="564453"/>
                  <a:pt x="422037" y="565175"/>
                  <a:pt x="423998" y="565175"/>
                </a:cubicBezTo>
                <a:cubicBezTo>
                  <a:pt x="424618" y="565175"/>
                  <a:pt x="425341" y="565071"/>
                  <a:pt x="425960" y="564865"/>
                </a:cubicBezTo>
                <a:lnTo>
                  <a:pt x="474381" y="551977"/>
                </a:lnTo>
                <a:cubicBezTo>
                  <a:pt x="476962" y="551255"/>
                  <a:pt x="479027" y="549296"/>
                  <a:pt x="479647" y="546718"/>
                </a:cubicBezTo>
                <a:lnTo>
                  <a:pt x="492655" y="498257"/>
                </a:lnTo>
                <a:cubicBezTo>
                  <a:pt x="493378" y="495680"/>
                  <a:pt x="492655" y="492999"/>
                  <a:pt x="490694" y="491143"/>
                </a:cubicBezTo>
                <a:lnTo>
                  <a:pt x="455178" y="455674"/>
                </a:lnTo>
                <a:cubicBezTo>
                  <a:pt x="453320" y="453818"/>
                  <a:pt x="450635" y="453096"/>
                  <a:pt x="448054" y="453715"/>
                </a:cubicBezTo>
                <a:close/>
                <a:moveTo>
                  <a:pt x="437007" y="413090"/>
                </a:moveTo>
                <a:cubicBezTo>
                  <a:pt x="462715" y="413090"/>
                  <a:pt x="486977" y="423091"/>
                  <a:pt x="505148" y="441239"/>
                </a:cubicBezTo>
                <a:cubicBezTo>
                  <a:pt x="523318" y="459489"/>
                  <a:pt x="533436" y="483616"/>
                  <a:pt x="533436" y="509290"/>
                </a:cubicBezTo>
                <a:cubicBezTo>
                  <a:pt x="533436" y="535067"/>
                  <a:pt x="523318" y="559194"/>
                  <a:pt x="505148" y="577444"/>
                </a:cubicBezTo>
                <a:cubicBezTo>
                  <a:pt x="486977" y="595591"/>
                  <a:pt x="462715" y="605593"/>
                  <a:pt x="437007" y="605593"/>
                </a:cubicBezTo>
                <a:cubicBezTo>
                  <a:pt x="411300" y="605593"/>
                  <a:pt x="387037" y="595591"/>
                  <a:pt x="368866" y="577444"/>
                </a:cubicBezTo>
                <a:cubicBezTo>
                  <a:pt x="342023" y="550533"/>
                  <a:pt x="333454" y="510527"/>
                  <a:pt x="346979" y="475161"/>
                </a:cubicBezTo>
                <a:cubicBezTo>
                  <a:pt x="347185" y="474749"/>
                  <a:pt x="347392" y="474233"/>
                  <a:pt x="347598" y="473821"/>
                </a:cubicBezTo>
                <a:cubicBezTo>
                  <a:pt x="347805" y="473099"/>
                  <a:pt x="348114" y="472274"/>
                  <a:pt x="348424" y="471552"/>
                </a:cubicBezTo>
                <a:lnTo>
                  <a:pt x="349043" y="470109"/>
                </a:lnTo>
                <a:cubicBezTo>
                  <a:pt x="353999" y="459179"/>
                  <a:pt x="360607" y="449487"/>
                  <a:pt x="368866" y="441239"/>
                </a:cubicBezTo>
                <a:cubicBezTo>
                  <a:pt x="387037" y="423091"/>
                  <a:pt x="411300" y="413090"/>
                  <a:pt x="437007" y="413090"/>
                </a:cubicBezTo>
                <a:close/>
                <a:moveTo>
                  <a:pt x="332446" y="356991"/>
                </a:moveTo>
                <a:lnTo>
                  <a:pt x="384402" y="408842"/>
                </a:lnTo>
                <a:cubicBezTo>
                  <a:pt x="375312" y="413791"/>
                  <a:pt x="367049" y="420079"/>
                  <a:pt x="359715" y="427295"/>
                </a:cubicBezTo>
                <a:cubicBezTo>
                  <a:pt x="350832" y="436263"/>
                  <a:pt x="343499" y="446778"/>
                  <a:pt x="338127" y="458323"/>
                </a:cubicBezTo>
                <a:lnTo>
                  <a:pt x="284623" y="404925"/>
                </a:lnTo>
                <a:cubicBezTo>
                  <a:pt x="300220" y="389360"/>
                  <a:pt x="316333" y="373175"/>
                  <a:pt x="332446" y="356991"/>
                </a:cubicBezTo>
                <a:close/>
                <a:moveTo>
                  <a:pt x="195145" y="219882"/>
                </a:moveTo>
                <a:lnTo>
                  <a:pt x="274038" y="298642"/>
                </a:lnTo>
                <a:lnTo>
                  <a:pt x="226124" y="346476"/>
                </a:lnTo>
                <a:lnTo>
                  <a:pt x="147232" y="267819"/>
                </a:lnTo>
                <a:cubicBezTo>
                  <a:pt x="147851" y="267509"/>
                  <a:pt x="148368" y="267200"/>
                  <a:pt x="148987" y="266891"/>
                </a:cubicBezTo>
                <a:cubicBezTo>
                  <a:pt x="150020" y="266272"/>
                  <a:pt x="150949" y="265757"/>
                  <a:pt x="151982" y="265138"/>
                </a:cubicBezTo>
                <a:cubicBezTo>
                  <a:pt x="153841" y="264107"/>
                  <a:pt x="155596" y="262973"/>
                  <a:pt x="157351" y="261839"/>
                </a:cubicBezTo>
                <a:cubicBezTo>
                  <a:pt x="158384" y="261221"/>
                  <a:pt x="159313" y="260602"/>
                  <a:pt x="160243" y="259881"/>
                </a:cubicBezTo>
                <a:cubicBezTo>
                  <a:pt x="162102" y="258644"/>
                  <a:pt x="163857" y="257304"/>
                  <a:pt x="165509" y="255963"/>
                </a:cubicBezTo>
                <a:cubicBezTo>
                  <a:pt x="166335" y="255345"/>
                  <a:pt x="167161" y="254726"/>
                  <a:pt x="167987" y="254108"/>
                </a:cubicBezTo>
                <a:cubicBezTo>
                  <a:pt x="170362" y="252046"/>
                  <a:pt x="172738" y="249881"/>
                  <a:pt x="175009" y="247613"/>
                </a:cubicBezTo>
                <a:cubicBezTo>
                  <a:pt x="177384" y="245242"/>
                  <a:pt x="179656" y="242768"/>
                  <a:pt x="181825" y="240088"/>
                </a:cubicBezTo>
                <a:cubicBezTo>
                  <a:pt x="182444" y="239366"/>
                  <a:pt x="183064" y="238541"/>
                  <a:pt x="183683" y="237716"/>
                </a:cubicBezTo>
                <a:cubicBezTo>
                  <a:pt x="185232" y="235758"/>
                  <a:pt x="186678" y="233799"/>
                  <a:pt x="188124" y="231737"/>
                </a:cubicBezTo>
                <a:cubicBezTo>
                  <a:pt x="188640" y="230809"/>
                  <a:pt x="189259" y="229985"/>
                  <a:pt x="189879" y="229057"/>
                </a:cubicBezTo>
                <a:cubicBezTo>
                  <a:pt x="191428" y="226480"/>
                  <a:pt x="192977" y="223902"/>
                  <a:pt x="194319" y="221222"/>
                </a:cubicBezTo>
                <a:cubicBezTo>
                  <a:pt x="194526" y="220913"/>
                  <a:pt x="194836" y="220501"/>
                  <a:pt x="195042" y="220088"/>
                </a:cubicBezTo>
                <a:cubicBezTo>
                  <a:pt x="195042" y="219985"/>
                  <a:pt x="195042" y="219882"/>
                  <a:pt x="195145" y="219882"/>
                </a:cubicBezTo>
                <a:close/>
                <a:moveTo>
                  <a:pt x="382962" y="211555"/>
                </a:moveTo>
                <a:lnTo>
                  <a:pt x="419615" y="248152"/>
                </a:lnTo>
                <a:lnTo>
                  <a:pt x="115242" y="552884"/>
                </a:lnTo>
                <a:cubicBezTo>
                  <a:pt x="115139" y="552987"/>
                  <a:pt x="115035" y="553090"/>
                  <a:pt x="114932" y="553193"/>
                </a:cubicBezTo>
                <a:lnTo>
                  <a:pt x="112351" y="555771"/>
                </a:lnTo>
                <a:cubicBezTo>
                  <a:pt x="111835" y="555874"/>
                  <a:pt x="111318" y="556183"/>
                  <a:pt x="110905" y="556492"/>
                </a:cubicBezTo>
                <a:cubicBezTo>
                  <a:pt x="107085" y="558966"/>
                  <a:pt x="102646" y="560306"/>
                  <a:pt x="98206" y="560616"/>
                </a:cubicBezTo>
                <a:cubicBezTo>
                  <a:pt x="90979" y="560925"/>
                  <a:pt x="83648" y="558348"/>
                  <a:pt x="78382" y="553090"/>
                </a:cubicBezTo>
                <a:cubicBezTo>
                  <a:pt x="69503" y="544328"/>
                  <a:pt x="68058" y="530307"/>
                  <a:pt x="74872" y="519999"/>
                </a:cubicBezTo>
                <a:cubicBezTo>
                  <a:pt x="75182" y="519483"/>
                  <a:pt x="75492" y="518968"/>
                  <a:pt x="75698" y="518452"/>
                </a:cubicBezTo>
                <a:close/>
                <a:moveTo>
                  <a:pt x="96419" y="72965"/>
                </a:moveTo>
                <a:cubicBezTo>
                  <a:pt x="122125" y="72965"/>
                  <a:pt x="146283" y="82966"/>
                  <a:pt x="164556" y="101113"/>
                </a:cubicBezTo>
                <a:cubicBezTo>
                  <a:pt x="190572" y="127095"/>
                  <a:pt x="199451" y="166378"/>
                  <a:pt x="187165" y="201228"/>
                </a:cubicBezTo>
                <a:cubicBezTo>
                  <a:pt x="186959" y="201640"/>
                  <a:pt x="186752" y="202156"/>
                  <a:pt x="186546" y="202671"/>
                </a:cubicBezTo>
                <a:cubicBezTo>
                  <a:pt x="186340" y="203187"/>
                  <a:pt x="186030" y="203805"/>
                  <a:pt x="185823" y="204321"/>
                </a:cubicBezTo>
                <a:cubicBezTo>
                  <a:pt x="180868" y="217003"/>
                  <a:pt x="173744" y="228035"/>
                  <a:pt x="164453" y="237211"/>
                </a:cubicBezTo>
                <a:cubicBezTo>
                  <a:pt x="156091" y="245666"/>
                  <a:pt x="146077" y="252471"/>
                  <a:pt x="134824" y="257317"/>
                </a:cubicBezTo>
                <a:cubicBezTo>
                  <a:pt x="134204" y="257626"/>
                  <a:pt x="133585" y="257832"/>
                  <a:pt x="133069" y="258039"/>
                </a:cubicBezTo>
                <a:lnTo>
                  <a:pt x="131623" y="258554"/>
                </a:lnTo>
                <a:cubicBezTo>
                  <a:pt x="120370" y="262988"/>
                  <a:pt x="108395" y="265256"/>
                  <a:pt x="96109" y="265256"/>
                </a:cubicBezTo>
                <a:cubicBezTo>
                  <a:pt x="70506" y="265256"/>
                  <a:pt x="46349" y="255358"/>
                  <a:pt x="28282" y="237211"/>
                </a:cubicBezTo>
                <a:cubicBezTo>
                  <a:pt x="3402" y="212466"/>
                  <a:pt x="-5683" y="176689"/>
                  <a:pt x="3505" y="143592"/>
                </a:cubicBezTo>
                <a:lnTo>
                  <a:pt x="49962" y="189989"/>
                </a:lnTo>
                <a:cubicBezTo>
                  <a:pt x="51511" y="191536"/>
                  <a:pt x="53575" y="192258"/>
                  <a:pt x="55640" y="192154"/>
                </a:cubicBezTo>
                <a:lnTo>
                  <a:pt x="109530" y="189268"/>
                </a:lnTo>
                <a:cubicBezTo>
                  <a:pt x="113350" y="189061"/>
                  <a:pt x="116344" y="186071"/>
                  <a:pt x="116551" y="182256"/>
                </a:cubicBezTo>
                <a:lnTo>
                  <a:pt x="119441" y="128436"/>
                </a:lnTo>
                <a:cubicBezTo>
                  <a:pt x="119545" y="126373"/>
                  <a:pt x="118719" y="124311"/>
                  <a:pt x="117273" y="122868"/>
                </a:cubicBezTo>
                <a:lnTo>
                  <a:pt x="70713" y="76367"/>
                </a:lnTo>
                <a:cubicBezTo>
                  <a:pt x="79075" y="74099"/>
                  <a:pt x="87644" y="72965"/>
                  <a:pt x="96419" y="72965"/>
                </a:cubicBezTo>
                <a:close/>
                <a:moveTo>
                  <a:pt x="408632" y="0"/>
                </a:moveTo>
                <a:cubicBezTo>
                  <a:pt x="410594" y="0"/>
                  <a:pt x="412453" y="722"/>
                  <a:pt x="413898" y="2165"/>
                </a:cubicBezTo>
                <a:lnTo>
                  <a:pt x="584385" y="172357"/>
                </a:lnTo>
                <a:lnTo>
                  <a:pt x="584385" y="307913"/>
                </a:lnTo>
                <a:lnTo>
                  <a:pt x="547624" y="344611"/>
                </a:lnTo>
                <a:cubicBezTo>
                  <a:pt x="544836" y="347394"/>
                  <a:pt x="539879" y="347394"/>
                  <a:pt x="537091" y="344611"/>
                </a:cubicBezTo>
                <a:lnTo>
                  <a:pt x="439404" y="246990"/>
                </a:lnTo>
                <a:cubicBezTo>
                  <a:pt x="439404" y="245031"/>
                  <a:pt x="438681" y="243176"/>
                  <a:pt x="437236" y="241630"/>
                </a:cubicBezTo>
                <a:lnTo>
                  <a:pt x="389734" y="194314"/>
                </a:lnTo>
                <a:cubicBezTo>
                  <a:pt x="388392" y="192871"/>
                  <a:pt x="386430" y="192149"/>
                  <a:pt x="384468" y="192252"/>
                </a:cubicBezTo>
                <a:lnTo>
                  <a:pt x="304026" y="111846"/>
                </a:lnTo>
                <a:cubicBezTo>
                  <a:pt x="301135" y="108960"/>
                  <a:pt x="301135" y="104321"/>
                  <a:pt x="304026" y="101435"/>
                </a:cubicBezTo>
                <a:lnTo>
                  <a:pt x="403365" y="2165"/>
                </a:lnTo>
                <a:cubicBezTo>
                  <a:pt x="404811" y="722"/>
                  <a:pt x="406670" y="0"/>
                  <a:pt x="408632" y="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algn="ctr">
              <a:lnSpc>
                <a:spcPct val="120000"/>
              </a:lnSpc>
            </a:pPr>
            <a:endParaRPr sz="1350">
              <a:latin typeface="Arial" panose="020B0604020202020204" pitchFamily="34" charset="0"/>
              <a:ea typeface="微软雅黑" panose="020B0503020204020204" charset="-122"/>
              <a:cs typeface="Impact" panose="020B0806030902050204" charset="0"/>
              <a:sym typeface="Arial" panose="020B0604020202020204" pitchFamily="34" charset="0"/>
            </a:endParaRPr>
          </a:p>
        </p:txBody>
      </p:sp>
      <p:sp>
        <p:nvSpPr>
          <p:cNvPr id="98" name="任意多边形 38"/>
          <p:cNvSpPr/>
          <p:nvPr>
            <p:custDataLst>
              <p:tags r:id="rId23"/>
            </p:custDataLst>
          </p:nvPr>
        </p:nvSpPr>
        <p:spPr bwMode="auto">
          <a:xfrm>
            <a:off x="7205345" y="3121660"/>
            <a:ext cx="288925" cy="277495"/>
          </a:xfrm>
          <a:custGeom>
            <a:avLst/>
            <a:gdLst>
              <a:gd name="connsiteX0" fmla="*/ 297615 w 597921"/>
              <a:gd name="connsiteY0" fmla="*/ 96957 h 598324"/>
              <a:gd name="connsiteX1" fmla="*/ 323434 w 597921"/>
              <a:gd name="connsiteY1" fmla="*/ 122740 h 598324"/>
              <a:gd name="connsiteX2" fmla="*/ 323434 w 597921"/>
              <a:gd name="connsiteY2" fmla="*/ 289852 h 598324"/>
              <a:gd name="connsiteX3" fmla="*/ 462572 w 597921"/>
              <a:gd name="connsiteY3" fmla="*/ 289852 h 598324"/>
              <a:gd name="connsiteX4" fmla="*/ 487913 w 597921"/>
              <a:gd name="connsiteY4" fmla="*/ 315157 h 598324"/>
              <a:gd name="connsiteX5" fmla="*/ 462572 w 597921"/>
              <a:gd name="connsiteY5" fmla="*/ 340463 h 598324"/>
              <a:gd name="connsiteX6" fmla="*/ 297615 w 597921"/>
              <a:gd name="connsiteY6" fmla="*/ 340463 h 598324"/>
              <a:gd name="connsiteX7" fmla="*/ 272274 w 597921"/>
              <a:gd name="connsiteY7" fmla="*/ 315157 h 598324"/>
              <a:gd name="connsiteX8" fmla="*/ 272274 w 597921"/>
              <a:gd name="connsiteY8" fmla="*/ 122740 h 598324"/>
              <a:gd name="connsiteX9" fmla="*/ 297615 w 597921"/>
              <a:gd name="connsiteY9" fmla="*/ 96957 h 598324"/>
              <a:gd name="connsiteX10" fmla="*/ 298127 w 597921"/>
              <a:gd name="connsiteY10" fmla="*/ 0 h 598324"/>
              <a:gd name="connsiteX11" fmla="*/ 597921 w 597921"/>
              <a:gd name="connsiteY11" fmla="*/ 299401 h 598324"/>
              <a:gd name="connsiteX12" fmla="*/ 298127 w 597921"/>
              <a:gd name="connsiteY12" fmla="*/ 598324 h 598324"/>
              <a:gd name="connsiteX13" fmla="*/ 35150 w 597921"/>
              <a:gd name="connsiteY13" fmla="*/ 442177 h 598324"/>
              <a:gd name="connsiteX14" fmla="*/ 34194 w 597921"/>
              <a:gd name="connsiteY14" fmla="*/ 432149 h 598324"/>
              <a:gd name="connsiteX15" fmla="*/ 40410 w 597921"/>
              <a:gd name="connsiteY15" fmla="*/ 424509 h 598324"/>
              <a:gd name="connsiteX16" fmla="*/ 74836 w 597921"/>
              <a:gd name="connsiteY16" fmla="*/ 407796 h 598324"/>
              <a:gd name="connsiteX17" fmla="*/ 91571 w 597921"/>
              <a:gd name="connsiteY17" fmla="*/ 413049 h 598324"/>
              <a:gd name="connsiteX18" fmla="*/ 298127 w 597921"/>
              <a:gd name="connsiteY18" fmla="*/ 534815 h 598324"/>
              <a:gd name="connsiteX19" fmla="*/ 534328 w 597921"/>
              <a:gd name="connsiteY19" fmla="*/ 299401 h 598324"/>
              <a:gd name="connsiteX20" fmla="*/ 298127 w 597921"/>
              <a:gd name="connsiteY20" fmla="*/ 63509 h 598324"/>
              <a:gd name="connsiteX21" fmla="*/ 145123 w 597921"/>
              <a:gd name="connsiteY21" fmla="*/ 120333 h 598324"/>
              <a:gd name="connsiteX22" fmla="*/ 200587 w 597921"/>
              <a:gd name="connsiteY22" fmla="*/ 142299 h 598324"/>
              <a:gd name="connsiteX23" fmla="*/ 208237 w 597921"/>
              <a:gd name="connsiteY23" fmla="*/ 152327 h 598324"/>
              <a:gd name="connsiteX24" fmla="*/ 203456 w 597921"/>
              <a:gd name="connsiteY24" fmla="*/ 164265 h 598324"/>
              <a:gd name="connsiteX25" fmla="*/ 48060 w 597921"/>
              <a:gd name="connsiteY25" fmla="*/ 285553 h 598324"/>
              <a:gd name="connsiteX26" fmla="*/ 35150 w 597921"/>
              <a:gd name="connsiteY26" fmla="*/ 287463 h 598324"/>
              <a:gd name="connsiteX27" fmla="*/ 27500 w 597921"/>
              <a:gd name="connsiteY27" fmla="*/ 277435 h 598324"/>
              <a:gd name="connsiteX28" fmla="*/ 246 w 597921"/>
              <a:gd name="connsiteY28" fmla="*/ 82132 h 598324"/>
              <a:gd name="connsiteX29" fmla="*/ 4550 w 597921"/>
              <a:gd name="connsiteY29" fmla="*/ 70194 h 598324"/>
              <a:gd name="connsiteX30" fmla="*/ 17459 w 597921"/>
              <a:gd name="connsiteY30" fmla="*/ 68762 h 598324"/>
              <a:gd name="connsiteX31" fmla="*/ 80574 w 597921"/>
              <a:gd name="connsiteY31" fmla="*/ 94070 h 598324"/>
              <a:gd name="connsiteX32" fmla="*/ 298127 w 597921"/>
              <a:gd name="connsiteY32" fmla="*/ 0 h 598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97921" h="598324">
                <a:moveTo>
                  <a:pt x="297615" y="96957"/>
                </a:moveTo>
                <a:cubicBezTo>
                  <a:pt x="311959" y="96957"/>
                  <a:pt x="323434" y="108416"/>
                  <a:pt x="323434" y="122740"/>
                </a:cubicBezTo>
                <a:lnTo>
                  <a:pt x="323434" y="289852"/>
                </a:lnTo>
                <a:lnTo>
                  <a:pt x="462572" y="289852"/>
                </a:lnTo>
                <a:cubicBezTo>
                  <a:pt x="476438" y="289852"/>
                  <a:pt x="487913" y="301311"/>
                  <a:pt x="487913" y="315157"/>
                </a:cubicBezTo>
                <a:cubicBezTo>
                  <a:pt x="487913" y="329004"/>
                  <a:pt x="476438" y="340463"/>
                  <a:pt x="462572" y="340463"/>
                </a:cubicBezTo>
                <a:lnTo>
                  <a:pt x="297615" y="340463"/>
                </a:lnTo>
                <a:cubicBezTo>
                  <a:pt x="283749" y="340463"/>
                  <a:pt x="272274" y="329004"/>
                  <a:pt x="272274" y="315157"/>
                </a:cubicBezTo>
                <a:lnTo>
                  <a:pt x="272274" y="122740"/>
                </a:lnTo>
                <a:cubicBezTo>
                  <a:pt x="272274" y="108416"/>
                  <a:pt x="283749" y="96957"/>
                  <a:pt x="297615" y="96957"/>
                </a:cubicBezTo>
                <a:close/>
                <a:moveTo>
                  <a:pt x="298127" y="0"/>
                </a:moveTo>
                <a:cubicBezTo>
                  <a:pt x="463564" y="0"/>
                  <a:pt x="597921" y="134181"/>
                  <a:pt x="597921" y="299401"/>
                </a:cubicBezTo>
                <a:cubicBezTo>
                  <a:pt x="597921" y="464143"/>
                  <a:pt x="463564" y="598324"/>
                  <a:pt x="298127" y="598324"/>
                </a:cubicBezTo>
                <a:cubicBezTo>
                  <a:pt x="188155" y="598324"/>
                  <a:pt x="87268" y="538635"/>
                  <a:pt x="35150" y="442177"/>
                </a:cubicBezTo>
                <a:cubicBezTo>
                  <a:pt x="33238" y="438835"/>
                  <a:pt x="32760" y="435492"/>
                  <a:pt x="34194" y="432149"/>
                </a:cubicBezTo>
                <a:cubicBezTo>
                  <a:pt x="35150" y="428807"/>
                  <a:pt x="37541" y="425942"/>
                  <a:pt x="40410" y="424509"/>
                </a:cubicBezTo>
                <a:lnTo>
                  <a:pt x="74836" y="407796"/>
                </a:lnTo>
                <a:cubicBezTo>
                  <a:pt x="81052" y="404931"/>
                  <a:pt x="88702" y="407319"/>
                  <a:pt x="91571" y="413049"/>
                </a:cubicBezTo>
                <a:cubicBezTo>
                  <a:pt x="133169" y="488018"/>
                  <a:pt x="212540" y="534815"/>
                  <a:pt x="298127" y="534815"/>
                </a:cubicBezTo>
                <a:cubicBezTo>
                  <a:pt x="428181" y="534815"/>
                  <a:pt x="534328" y="429284"/>
                  <a:pt x="534328" y="299401"/>
                </a:cubicBezTo>
                <a:cubicBezTo>
                  <a:pt x="534328" y="169517"/>
                  <a:pt x="428181" y="63509"/>
                  <a:pt x="298127" y="63509"/>
                </a:cubicBezTo>
                <a:cubicBezTo>
                  <a:pt x="242185" y="63509"/>
                  <a:pt x="187677" y="83565"/>
                  <a:pt x="145123" y="120333"/>
                </a:cubicBezTo>
                <a:lnTo>
                  <a:pt x="200587" y="142299"/>
                </a:lnTo>
                <a:cubicBezTo>
                  <a:pt x="204890" y="144209"/>
                  <a:pt x="207759" y="148029"/>
                  <a:pt x="208237" y="152327"/>
                </a:cubicBezTo>
                <a:cubicBezTo>
                  <a:pt x="208715" y="157102"/>
                  <a:pt x="207281" y="161399"/>
                  <a:pt x="203456" y="164265"/>
                </a:cubicBezTo>
                <a:lnTo>
                  <a:pt x="48060" y="285553"/>
                </a:lnTo>
                <a:cubicBezTo>
                  <a:pt x="44235" y="288418"/>
                  <a:pt x="39454" y="289373"/>
                  <a:pt x="35150" y="287463"/>
                </a:cubicBezTo>
                <a:cubicBezTo>
                  <a:pt x="31325" y="285553"/>
                  <a:pt x="27978" y="281733"/>
                  <a:pt x="27500" y="277435"/>
                </a:cubicBezTo>
                <a:lnTo>
                  <a:pt x="246" y="82132"/>
                </a:lnTo>
                <a:cubicBezTo>
                  <a:pt x="-710" y="77835"/>
                  <a:pt x="1203" y="73060"/>
                  <a:pt x="4550" y="70194"/>
                </a:cubicBezTo>
                <a:cubicBezTo>
                  <a:pt x="8375" y="67807"/>
                  <a:pt x="13156" y="66852"/>
                  <a:pt x="17459" y="68762"/>
                </a:cubicBezTo>
                <a:lnTo>
                  <a:pt x="80574" y="94070"/>
                </a:lnTo>
                <a:cubicBezTo>
                  <a:pt x="137472" y="33426"/>
                  <a:pt x="214931" y="0"/>
                  <a:pt x="298127" y="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sz="1350">
              <a:latin typeface="Arial" panose="020B0604020202020204" pitchFamily="34" charset="0"/>
              <a:ea typeface="微软雅黑" panose="020B0503020204020204" charset="-122"/>
              <a:cs typeface="Impact" panose="020B0806030902050204" charset="0"/>
              <a:sym typeface="Arial" panose="020B0604020202020204" pitchFamily="34" charset="0"/>
            </a:endParaRPr>
          </a:p>
        </p:txBody>
      </p:sp>
      <p:sp>
        <p:nvSpPr>
          <p:cNvPr id="107" name="文本框 106"/>
          <p:cNvSpPr txBox="1"/>
          <p:nvPr>
            <p:custDataLst>
              <p:tags r:id="rId24"/>
            </p:custDataLst>
          </p:nvPr>
        </p:nvSpPr>
        <p:spPr>
          <a:xfrm>
            <a:off x="4549502" y="2788906"/>
            <a:ext cx="2469070" cy="1456704"/>
          </a:xfrm>
          <a:prstGeom prst="rect">
            <a:avLst/>
          </a:prstGeom>
          <a:noFill/>
        </p:spPr>
        <p:txBody>
          <a:bodyPr wrap="square" rtlCol="0" anchor="ctr" anchorCtr="1">
            <a:normAutofit/>
          </a:bodyPr>
          <a:lstStyle/>
          <a:p>
            <a:pPr marL="285750" indent="-285750" algn="l">
              <a:lnSpc>
                <a:spcPct val="120000"/>
              </a:lnSpc>
              <a:buClr>
                <a:srgbClr val="FFC000"/>
              </a:buClr>
              <a:buSzTx/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  <a:sym typeface="+mn-ea"/>
              </a:rPr>
              <a:t>基于系统授权文件</a:t>
            </a:r>
            <a:endParaRPr lang="zh-CN" altLang="en-US" sz="1000" spc="150">
              <a:latin typeface="+mn-ea"/>
              <a:cs typeface="+mn-ea"/>
            </a:endParaRPr>
          </a:p>
          <a:p>
            <a:pPr marL="285750" indent="-285750" algn="l">
              <a:lnSpc>
                <a:spcPct val="120000"/>
              </a:lnSpc>
              <a:buClr>
                <a:srgbClr val="FFC000"/>
              </a:buClr>
              <a:buSzTx/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</a:rPr>
              <a:t>结合系统访问控制策略</a:t>
            </a:r>
            <a:endParaRPr lang="zh-CN" altLang="en-US" sz="1000" spc="150">
              <a:latin typeface="+mn-ea"/>
              <a:cs typeface="+mn-ea"/>
            </a:endParaRPr>
          </a:p>
          <a:p>
            <a:pPr marL="285750" indent="-285750" algn="l">
              <a:lnSpc>
                <a:spcPct val="120000"/>
              </a:lnSpc>
              <a:buClr>
                <a:srgbClr val="FFC000"/>
              </a:buClr>
              <a:buSzTx/>
              <a:buFont typeface="Wingdings" panose="05000000000000000000" pitchFamily="2" charset="2"/>
              <a:buChar char="ü"/>
            </a:pPr>
            <a:r>
              <a:rPr lang="zh-CN" altLang="en-US" sz="1000" spc="150">
                <a:latin typeface="+mn-ea"/>
                <a:cs typeface="+mn-ea"/>
              </a:rPr>
              <a:t>进行网络层的访问控制</a:t>
            </a:r>
            <a:endParaRPr lang="zh-CN" altLang="en-US" sz="1000" spc="150">
              <a:latin typeface="+mn-ea"/>
              <a:cs typeface="+mn-ea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7093585" y="1870075"/>
            <a:ext cx="5257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chemeClr val="bg1"/>
                </a:solidFill>
                <a:sym typeface="+mn-ea"/>
              </a:rPr>
              <a:t>安全隧道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7093585" y="3581400"/>
            <a:ext cx="52578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solidFill>
                  <a:schemeClr val="bg1"/>
                </a:solidFill>
              </a:rPr>
              <a:t>访问控制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114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24" name="矩形 2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</p:grpSp>
      <p:sp>
        <p:nvSpPr>
          <p:cNvPr id="4" name="文本框 19"/>
          <p:cNvSpPr txBox="1">
            <a:spLocks noChangeArrowheads="1"/>
          </p:cNvSpPr>
          <p:nvPr/>
        </p:nvSpPr>
        <p:spPr bwMode="auto">
          <a:xfrm>
            <a:off x="492760" y="226060"/>
            <a:ext cx="34594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 defTabSz="685800">
              <a:lnSpc>
                <a:spcPct val="90000"/>
              </a:lnSpc>
              <a:buClrTx/>
              <a:buSzTx/>
              <a:buFontTx/>
            </a:pPr>
            <a:r>
              <a:rPr lang="zh-CN" altLang="en-US" sz="2000" b="1" smtClean="0">
                <a:solidFill>
                  <a:srgbClr val="613620"/>
                </a:solidFill>
                <a:latin typeface="+mj-lt"/>
                <a:ea typeface="+mj-ea"/>
                <a:cs typeface="+mj-cs"/>
                <a:sym typeface="+mn-ea"/>
              </a:rPr>
              <a:t>场景分析</a:t>
            </a:r>
            <a:endParaRPr lang="zh-CN" altLang="en-US" sz="2000" b="1" smtClean="0">
              <a:solidFill>
                <a:srgbClr val="613620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81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cxnSp>
        <p:nvCxnSpPr>
          <p:cNvPr id="92" name="直接箭头连接符 91"/>
          <p:cNvCxnSpPr>
            <a:stCxn id="122" idx="3"/>
          </p:cNvCxnSpPr>
          <p:nvPr/>
        </p:nvCxnSpPr>
        <p:spPr>
          <a:xfrm>
            <a:off x="955040" y="1357630"/>
            <a:ext cx="799465" cy="1270"/>
          </a:xfrm>
          <a:prstGeom prst="straightConnector1">
            <a:avLst/>
          </a:prstGeom>
          <a:ln w="31750" cmpd="sng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圆角矩形 92"/>
          <p:cNvSpPr/>
          <p:nvPr/>
        </p:nvSpPr>
        <p:spPr>
          <a:xfrm>
            <a:off x="1781810" y="1056005"/>
            <a:ext cx="1450975" cy="6026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mtClean="0"/>
              <a:t>认证网关客户端</a:t>
            </a:r>
            <a:endParaRPr lang="zh-CN" altLang="en-US"/>
          </a:p>
        </p:txBody>
      </p:sp>
      <p:sp>
        <p:nvSpPr>
          <p:cNvPr id="94" name="TextBox 12"/>
          <p:cNvSpPr txBox="1"/>
          <p:nvPr/>
        </p:nvSpPr>
        <p:spPr>
          <a:xfrm>
            <a:off x="909691" y="968420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mtClean="0"/>
              <a:t>主动登录</a:t>
            </a:r>
            <a:endParaRPr lang="zh-CN" altLang="en-US"/>
          </a:p>
        </p:txBody>
      </p:sp>
      <p:sp>
        <p:nvSpPr>
          <p:cNvPr id="95" name="TextBox 15"/>
          <p:cNvSpPr txBox="1"/>
          <p:nvPr/>
        </p:nvSpPr>
        <p:spPr>
          <a:xfrm>
            <a:off x="1470207" y="2642407"/>
            <a:ext cx="1964000" cy="30008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 smtClean="0"/>
              <a:t>用户名</a:t>
            </a:r>
            <a:r>
              <a:rPr lang="en-US" altLang="zh-CN"/>
              <a:t>&amp;</a:t>
            </a:r>
            <a:r>
              <a:rPr lang="zh-CN" altLang="en-US" smtClean="0"/>
              <a:t>口令认证</a:t>
            </a:r>
            <a:endParaRPr lang="zh-CN" altLang="en-US"/>
          </a:p>
        </p:txBody>
      </p:sp>
      <p:sp>
        <p:nvSpPr>
          <p:cNvPr id="98" name="圆角矩形 97"/>
          <p:cNvSpPr/>
          <p:nvPr/>
        </p:nvSpPr>
        <p:spPr>
          <a:xfrm>
            <a:off x="1356360" y="2188845"/>
            <a:ext cx="2192655" cy="1846580"/>
          </a:xfrm>
          <a:prstGeom prst="round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9" name="TextBox 20"/>
          <p:cNvSpPr txBox="1"/>
          <p:nvPr/>
        </p:nvSpPr>
        <p:spPr>
          <a:xfrm>
            <a:off x="1451157" y="3395876"/>
            <a:ext cx="1964000" cy="299085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/>
              <a:t>智能</a:t>
            </a:r>
            <a:r>
              <a:rPr lang="zh-CN" altLang="en-US" smtClean="0"/>
              <a:t>卡</a:t>
            </a:r>
            <a:r>
              <a:rPr lang="en-US" altLang="zh-CN" smtClean="0"/>
              <a:t>PIN</a:t>
            </a:r>
            <a:r>
              <a:rPr lang="zh-CN" altLang="en-US" smtClean="0"/>
              <a:t>码</a:t>
            </a:r>
            <a:r>
              <a:rPr lang="zh-CN" altLang="en-US" smtClean="0">
                <a:sym typeface="+mn-ea"/>
              </a:rPr>
              <a:t>认证</a:t>
            </a:r>
            <a:endParaRPr lang="zh-CN" altLang="en-US"/>
          </a:p>
        </p:txBody>
      </p:sp>
      <p:cxnSp>
        <p:nvCxnSpPr>
          <p:cNvPr id="104" name="直接箭头连接符 103"/>
          <p:cNvCxnSpPr>
            <a:stCxn id="98" idx="0"/>
          </p:cNvCxnSpPr>
          <p:nvPr/>
        </p:nvCxnSpPr>
        <p:spPr>
          <a:xfrm flipV="1">
            <a:off x="2453005" y="1658620"/>
            <a:ext cx="1905" cy="530225"/>
          </a:xfrm>
          <a:prstGeom prst="straightConnector1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圆角矩形 104"/>
          <p:cNvSpPr/>
          <p:nvPr/>
        </p:nvSpPr>
        <p:spPr>
          <a:xfrm>
            <a:off x="4298315" y="1056005"/>
            <a:ext cx="1506855" cy="6026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mtClean="0"/>
              <a:t>系统门户</a:t>
            </a:r>
            <a:endParaRPr lang="zh-CN" altLang="en-US" smtClean="0"/>
          </a:p>
        </p:txBody>
      </p:sp>
      <p:cxnSp>
        <p:nvCxnSpPr>
          <p:cNvPr id="106" name="直接箭头连接符 105"/>
          <p:cNvCxnSpPr>
            <a:endCxn id="105" idx="1"/>
          </p:cNvCxnSpPr>
          <p:nvPr/>
        </p:nvCxnSpPr>
        <p:spPr>
          <a:xfrm flipV="1">
            <a:off x="3165960" y="1357388"/>
            <a:ext cx="1132115" cy="2"/>
          </a:xfrm>
          <a:prstGeom prst="straightConnector1">
            <a:avLst/>
          </a:prstGeom>
          <a:ln w="31750" cmpd="sng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圆角矩形 106"/>
          <p:cNvSpPr/>
          <p:nvPr/>
        </p:nvSpPr>
        <p:spPr>
          <a:xfrm>
            <a:off x="6925310" y="1062990"/>
            <a:ext cx="1506220" cy="6026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业务系统</a:t>
            </a:r>
            <a:endParaRPr lang="zh-CN" altLang="en-US"/>
          </a:p>
        </p:txBody>
      </p:sp>
      <p:cxnSp>
        <p:nvCxnSpPr>
          <p:cNvPr id="108" name="直接箭头连接符 107"/>
          <p:cNvCxnSpPr>
            <a:stCxn id="105" idx="3"/>
          </p:cNvCxnSpPr>
          <p:nvPr/>
        </p:nvCxnSpPr>
        <p:spPr>
          <a:xfrm>
            <a:off x="5805170" y="1357630"/>
            <a:ext cx="1120140" cy="8255"/>
          </a:xfrm>
          <a:prstGeom prst="straightConnector1">
            <a:avLst/>
          </a:prstGeom>
          <a:ln w="31750" cmpd="sng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50"/>
          <p:cNvSpPr txBox="1"/>
          <p:nvPr/>
        </p:nvSpPr>
        <p:spPr>
          <a:xfrm>
            <a:off x="4024390" y="2486832"/>
            <a:ext cx="2088066" cy="506730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 smtClean="0"/>
              <a:t>希望仅能看到有权限访问的</a:t>
            </a:r>
            <a:r>
              <a:rPr lang="zh-CN" altLang="en-US"/>
              <a:t>业务</a:t>
            </a:r>
            <a:r>
              <a:rPr lang="zh-CN" altLang="en-US" smtClean="0"/>
              <a:t>系统链接</a:t>
            </a:r>
            <a:endParaRPr lang="zh-CN" altLang="en-US"/>
          </a:p>
        </p:txBody>
      </p:sp>
      <p:sp>
        <p:nvSpPr>
          <p:cNvPr id="110" name="TextBox 51"/>
          <p:cNvSpPr txBox="1"/>
          <p:nvPr/>
        </p:nvSpPr>
        <p:spPr>
          <a:xfrm>
            <a:off x="4028200" y="3291777"/>
            <a:ext cx="2088066" cy="507831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 smtClean="0"/>
              <a:t>希望可以通过门户直接</a:t>
            </a:r>
            <a:r>
              <a:rPr lang="zh-CN" altLang="en-US"/>
              <a:t>查阅</a:t>
            </a:r>
            <a:r>
              <a:rPr lang="zh-CN" altLang="en-US" smtClean="0"/>
              <a:t>处理各业务系统的待办</a:t>
            </a:r>
            <a:endParaRPr lang="zh-CN" altLang="en-US"/>
          </a:p>
        </p:txBody>
      </p:sp>
      <p:sp>
        <p:nvSpPr>
          <p:cNvPr id="111" name="圆角矩形 110"/>
          <p:cNvSpPr/>
          <p:nvPr/>
        </p:nvSpPr>
        <p:spPr>
          <a:xfrm>
            <a:off x="3952240" y="2188210"/>
            <a:ext cx="2286000" cy="1847215"/>
          </a:xfrm>
          <a:prstGeom prst="round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2" name="直接箭头连接符 111"/>
          <p:cNvCxnSpPr/>
          <p:nvPr/>
        </p:nvCxnSpPr>
        <p:spPr>
          <a:xfrm flipV="1">
            <a:off x="5066665" y="1665605"/>
            <a:ext cx="1905" cy="529590"/>
          </a:xfrm>
          <a:prstGeom prst="straightConnector1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59"/>
          <p:cNvSpPr txBox="1"/>
          <p:nvPr/>
        </p:nvSpPr>
        <p:spPr>
          <a:xfrm>
            <a:off x="6702800" y="2754802"/>
            <a:ext cx="1962881" cy="714375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p>
            <a:pPr algn="ctr"/>
            <a:r>
              <a:rPr lang="zh-CN" altLang="en-US" smtClean="0"/>
              <a:t>无需再次认证，直接进入业务系统首页或者具体待办处理页面</a:t>
            </a:r>
            <a:endParaRPr lang="zh-CN" altLang="en-US"/>
          </a:p>
        </p:txBody>
      </p:sp>
      <p:sp>
        <p:nvSpPr>
          <p:cNvPr id="114" name="圆角矩形 113"/>
          <p:cNvSpPr/>
          <p:nvPr/>
        </p:nvSpPr>
        <p:spPr>
          <a:xfrm>
            <a:off x="6574790" y="2195195"/>
            <a:ext cx="2238375" cy="1846580"/>
          </a:xfrm>
          <a:prstGeom prst="round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5" name="直接箭头连接符 114"/>
          <p:cNvCxnSpPr/>
          <p:nvPr/>
        </p:nvCxnSpPr>
        <p:spPr>
          <a:xfrm flipV="1">
            <a:off x="7695022" y="1644757"/>
            <a:ext cx="1" cy="543272"/>
          </a:xfrm>
          <a:prstGeom prst="straightConnector1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2"/>
          <p:cNvSpPr txBox="1"/>
          <p:nvPr/>
        </p:nvSpPr>
        <p:spPr>
          <a:xfrm>
            <a:off x="3249031" y="968420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mtClean="0"/>
              <a:t>认证成功</a:t>
            </a:r>
            <a:endParaRPr lang="zh-CN" altLang="en-US"/>
          </a:p>
        </p:txBody>
      </p:sp>
      <p:sp>
        <p:nvSpPr>
          <p:cNvPr id="122" name="圆角矩形 121"/>
          <p:cNvSpPr/>
          <p:nvPr/>
        </p:nvSpPr>
        <p:spPr>
          <a:xfrm>
            <a:off x="116840" y="1056005"/>
            <a:ext cx="838200" cy="6026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用户</a:t>
            </a:r>
            <a:endParaRPr lang="zh-CN" altLang="en-US"/>
          </a:p>
        </p:txBody>
      </p:sp>
      <p:sp>
        <p:nvSpPr>
          <p:cNvPr id="123" name="TextBox 12"/>
          <p:cNvSpPr txBox="1"/>
          <p:nvPr/>
        </p:nvSpPr>
        <p:spPr>
          <a:xfrm>
            <a:off x="5884916" y="968420"/>
            <a:ext cx="86868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单点登录</a:t>
            </a:r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bldLvl="0" animBg="1"/>
      <p:bldP spid="98" grpId="0" bldLvl="0" animBg="1"/>
      <p:bldP spid="99" grpId="0" bldLvl="0" animBg="1"/>
      <p:bldP spid="109" grpId="0" bldLvl="0" animBg="1"/>
      <p:bldP spid="110" grpId="0" bldLvl="0" animBg="1"/>
      <p:bldP spid="111" grpId="0" bldLvl="0" animBg="1"/>
      <p:bldP spid="113" grpId="0" bldLvl="0" animBg="1"/>
      <p:bldP spid="114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19"/>
          <p:cNvSpPr txBox="1">
            <a:spLocks noChangeArrowheads="1"/>
          </p:cNvSpPr>
          <p:nvPr/>
        </p:nvSpPr>
        <p:spPr bwMode="auto">
          <a:xfrm>
            <a:off x="494030" y="233680"/>
            <a:ext cx="44037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 defTabSz="685800">
              <a:lnSpc>
                <a:spcPct val="90000"/>
              </a:lnSpc>
              <a:buClrTx/>
              <a:buSzTx/>
              <a:buFontTx/>
            </a:pPr>
            <a:r>
              <a:rPr lang="zh-CN" altLang="en-US" sz="2000" b="1" smtClean="0">
                <a:solidFill>
                  <a:srgbClr val="61362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功能介绍</a:t>
            </a:r>
            <a:endParaRPr lang="zh-CN" altLang="en-US" sz="2000" b="1" smtClean="0">
              <a:solidFill>
                <a:srgbClr val="613620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94030" y="694055"/>
            <a:ext cx="4033520" cy="76200"/>
            <a:chOff x="1239791" y="3373704"/>
            <a:chExt cx="5327375" cy="56535"/>
          </a:xfrm>
        </p:grpSpPr>
        <p:sp>
          <p:nvSpPr>
            <p:cNvPr id="24" name="矩形 2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381635" y="1122045"/>
            <a:ext cx="435610" cy="1336675"/>
          </a:xfrm>
          <a:prstGeom prst="rect">
            <a:avLst/>
          </a:prstGeom>
          <a:solidFill>
            <a:srgbClr val="1AA3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客户端功能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82270" y="2880360"/>
            <a:ext cx="434975" cy="1443990"/>
          </a:xfrm>
          <a:prstGeom prst="rect">
            <a:avLst/>
          </a:prstGeom>
          <a:solidFill>
            <a:srgbClr val="1AA3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服务端功能</a:t>
            </a:r>
            <a:endParaRPr lang="zh-CN" altLang="en-US">
              <a:sym typeface="+mn-ea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4100195" y="1287780"/>
            <a:ext cx="292735" cy="1006475"/>
          </a:xfrm>
          <a:prstGeom prst="roundRect">
            <a:avLst/>
          </a:prstGeom>
          <a:solidFill>
            <a:srgbClr val="9BBB59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密码修改</a:t>
            </a:r>
            <a:endParaRPr lang="zh-CN" altLang="en-US" sz="1000">
              <a:sym typeface="+mn-ea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4681855" y="1291590"/>
            <a:ext cx="292735" cy="1002030"/>
          </a:xfrm>
          <a:prstGeom prst="roundRect">
            <a:avLst/>
          </a:prstGeom>
          <a:solidFill>
            <a:srgbClr val="9BBB59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000">
                <a:sym typeface="+mn-ea"/>
              </a:rPr>
              <a:t>P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IN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码修</a:t>
            </a:r>
            <a:r>
              <a:rPr lang="zh-CN" altLang="en-US" sz="1000">
                <a:sym typeface="+mn-ea"/>
              </a:rPr>
              <a:t>改</a:t>
            </a:r>
            <a:endParaRPr lang="zh-CN" altLang="en-US" sz="1000">
              <a:sym typeface="+mn-ea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1104265" y="1190625"/>
            <a:ext cx="6677025" cy="1198880"/>
          </a:xfrm>
          <a:prstGeom prst="roundRect">
            <a:avLst/>
          </a:prstGeom>
          <a:noFill/>
          <a:ln>
            <a:solidFill>
              <a:srgbClr val="1F74A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000">
              <a:sym typeface="+mn-ea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221105" y="1437640"/>
            <a:ext cx="2813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1000">
                <a:solidFill>
                  <a:srgbClr val="1F74AD"/>
                </a:solidFill>
                <a:sym typeface="+mn-ea"/>
              </a:rPr>
              <a:t>基本功能</a:t>
            </a:r>
            <a:endParaRPr lang="zh-CN" altLang="en-US" sz="1000">
              <a:solidFill>
                <a:srgbClr val="1F74AD"/>
              </a:solidFill>
              <a:sym typeface="+mn-ea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1714500" y="1291590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000">
                <a:solidFill>
                  <a:schemeClr val="bg1"/>
                </a:solidFill>
              </a:rPr>
              <a:t>托盘管理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58" name="圆角矩形 57"/>
          <p:cNvSpPr/>
          <p:nvPr/>
        </p:nvSpPr>
        <p:spPr>
          <a:xfrm>
            <a:off x="2304415" y="1291590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000">
                <a:solidFill>
                  <a:schemeClr val="bg1"/>
                </a:solidFill>
              </a:rPr>
              <a:t>身份认证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2897505" y="1291590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000">
                <a:solidFill>
                  <a:schemeClr val="bg1"/>
                </a:solidFill>
              </a:rPr>
              <a:t>事件监听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3498850" y="1291590"/>
            <a:ext cx="292735" cy="1002030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000">
                <a:solidFill>
                  <a:schemeClr val="bg1"/>
                </a:solidFill>
              </a:rPr>
              <a:t>单点登录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104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263515" y="1287145"/>
            <a:ext cx="292735" cy="1006475"/>
          </a:xfrm>
          <a:prstGeom prst="roundRect">
            <a:avLst/>
          </a:prstGeom>
          <a:solidFill>
            <a:srgbClr val="9BBB59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个人信息</a:t>
            </a:r>
            <a:endParaRPr lang="zh-CN" altLang="en-US" sz="1000"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5833745" y="1287145"/>
            <a:ext cx="292735" cy="1006475"/>
          </a:xfrm>
          <a:prstGeom prst="roundRect">
            <a:avLst/>
          </a:prstGeom>
          <a:solidFill>
            <a:srgbClr val="9BBB59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版本检查</a:t>
            </a:r>
            <a:endParaRPr lang="zh-CN" altLang="en-US" sz="1000">
              <a:sym typeface="+mn-ea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426835" y="1287145"/>
            <a:ext cx="292735" cy="1006475"/>
          </a:xfrm>
          <a:prstGeom prst="roundRect">
            <a:avLst/>
          </a:prstGeom>
          <a:solidFill>
            <a:srgbClr val="9BBB59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环境支持</a:t>
            </a:r>
            <a:endParaRPr lang="zh-CN" altLang="en-US" sz="1000">
              <a:sym typeface="+mn-ea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1104265" y="3018155"/>
            <a:ext cx="6676390" cy="1198880"/>
          </a:xfrm>
          <a:prstGeom prst="roundRect">
            <a:avLst/>
          </a:prstGeom>
          <a:noFill/>
          <a:ln>
            <a:solidFill>
              <a:srgbClr val="1F74A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000"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221105" y="3263900"/>
            <a:ext cx="2813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zh-CN" altLang="en-US" sz="1000">
                <a:solidFill>
                  <a:srgbClr val="1F74AD"/>
                </a:solidFill>
                <a:sym typeface="+mn-ea"/>
              </a:rPr>
              <a:t>基本功能</a:t>
            </a:r>
            <a:endParaRPr lang="zh-CN" altLang="en-US" sz="1000">
              <a:solidFill>
                <a:srgbClr val="1F74AD"/>
              </a:solidFill>
              <a:sym typeface="+mn-ea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706880" y="3115310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</a:rPr>
              <a:t>系统管理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2304415" y="3115945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</a:rPr>
              <a:t>证书管理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901950" y="3115945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</a:rPr>
              <a:t>用户管理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3499485" y="3115310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</a:rPr>
              <a:t>分级管理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4097020" y="3115945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</a:rPr>
              <a:t>日志审计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263515" y="3115945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</a:rPr>
              <a:t>网关管理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4694555" y="3115945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</a:rPr>
              <a:t>系统策略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5832475" y="3114675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</a:rPr>
              <a:t>互联互通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6430010" y="3114675"/>
            <a:ext cx="292735" cy="1002665"/>
          </a:xfrm>
          <a:prstGeom prst="roundRect">
            <a:avLst/>
          </a:prstGeom>
          <a:solidFill>
            <a:srgbClr val="9BBB59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>
                <a:solidFill>
                  <a:schemeClr val="bg1"/>
                </a:solidFill>
              </a:rPr>
              <a:t>远程办公</a:t>
            </a:r>
            <a:endParaRPr lang="zh-CN" altLang="en-US" sz="1000">
              <a:solidFill>
                <a:schemeClr val="bg1"/>
              </a:solidFill>
            </a:endParaRPr>
          </a:p>
        </p:txBody>
      </p:sp>
      <p:sp>
        <p:nvSpPr>
          <p:cNvPr id="51" name="圆角矩形 50"/>
          <p:cNvSpPr/>
          <p:nvPr/>
        </p:nvSpPr>
        <p:spPr>
          <a:xfrm>
            <a:off x="6985635" y="1286510"/>
            <a:ext cx="292735" cy="1006475"/>
          </a:xfrm>
          <a:prstGeom prst="roundRect">
            <a:avLst/>
          </a:prstGeom>
          <a:solidFill>
            <a:srgbClr val="9BBB59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敬请期待</a:t>
            </a:r>
            <a:r>
              <a:rPr lang="en-US" altLang="zh-CN" sz="1000">
                <a:sym typeface="+mn-ea"/>
              </a:rPr>
              <a:t> ...</a:t>
            </a:r>
            <a:endParaRPr lang="en-US" altLang="zh-CN" sz="1000">
              <a:sym typeface="+mn-ea"/>
            </a:endParaRPr>
          </a:p>
        </p:txBody>
      </p:sp>
      <p:sp>
        <p:nvSpPr>
          <p:cNvPr id="52" name="圆角矩形 51"/>
          <p:cNvSpPr/>
          <p:nvPr/>
        </p:nvSpPr>
        <p:spPr>
          <a:xfrm>
            <a:off x="6984365" y="3110865"/>
            <a:ext cx="292735" cy="1006475"/>
          </a:xfrm>
          <a:prstGeom prst="roundRect">
            <a:avLst/>
          </a:prstGeom>
          <a:solidFill>
            <a:srgbClr val="9BBB59"/>
          </a:solid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000">
                <a:sym typeface="+mn-ea"/>
              </a:rPr>
              <a:t>敬请期待</a:t>
            </a:r>
            <a:r>
              <a:rPr lang="en-US" altLang="zh-CN" sz="1000">
                <a:sym typeface="+mn-ea"/>
              </a:rPr>
              <a:t> ...</a:t>
            </a:r>
            <a:endParaRPr lang="en-US" altLang="zh-CN" sz="10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24" name="矩形 2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</p:grpSp>
      <p:sp>
        <p:nvSpPr>
          <p:cNvPr id="4" name="文本框 19"/>
          <p:cNvSpPr txBox="1">
            <a:spLocks noChangeArrowheads="1"/>
          </p:cNvSpPr>
          <p:nvPr/>
        </p:nvSpPr>
        <p:spPr bwMode="auto">
          <a:xfrm>
            <a:off x="476885" y="233680"/>
            <a:ext cx="34594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 defTabSz="685800">
              <a:lnSpc>
                <a:spcPct val="90000"/>
              </a:lnSpc>
              <a:buClrTx/>
              <a:buSzTx/>
              <a:buFontTx/>
            </a:pPr>
            <a:r>
              <a:rPr lang="zh-CN" altLang="en-US" sz="2000" b="1" smtClean="0">
                <a:solidFill>
                  <a:srgbClr val="61362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功能亮点</a:t>
            </a:r>
            <a:endParaRPr lang="zh-CN" altLang="en-US" sz="2000" b="1" smtClean="0">
              <a:solidFill>
                <a:srgbClr val="613620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332048" y="820255"/>
            <a:ext cx="2161641" cy="3281662"/>
          </a:xfrm>
          <a:prstGeom prst="rect">
            <a:avLst/>
          </a:prstGeom>
          <a:solidFill>
            <a:srgbClr val="1F74AD">
              <a:lumMod val="20000"/>
              <a:lumOff val="8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>
              <a:lnSpc>
                <a:spcPct val="130000"/>
              </a:lnSpc>
            </a:pPr>
            <a:endParaRPr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60" name="图片 5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76677" y="954383"/>
            <a:ext cx="2168774" cy="3279034"/>
          </a:xfrm>
          <a:prstGeom prst="rect">
            <a:avLst/>
          </a:prstGeom>
        </p:spPr>
      </p:pic>
      <p:cxnSp>
        <p:nvCxnSpPr>
          <p:cNvPr id="58" name="直接连接符 57"/>
          <p:cNvCxnSpPr/>
          <p:nvPr>
            <p:custDataLst>
              <p:tags r:id="rId4"/>
            </p:custDataLst>
          </p:nvPr>
        </p:nvCxnSpPr>
        <p:spPr>
          <a:xfrm flipH="1">
            <a:off x="4476898" y="605577"/>
            <a:ext cx="0" cy="3817700"/>
          </a:xfrm>
          <a:prstGeom prst="line">
            <a:avLst/>
          </a:prstGeom>
          <a:ln w="3175" cap="rnd">
            <a:solidFill>
              <a:sysClr val="window" lastClr="FFFFFF">
                <a:lumMod val="85000"/>
              </a:sysClr>
            </a:solidFill>
            <a:round/>
            <a:headEnd type="none"/>
            <a:tailEnd type="none" w="med" len="med"/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2" name="椭圆 11"/>
          <p:cNvSpPr/>
          <p:nvPr>
            <p:custDataLst>
              <p:tags r:id="rId5"/>
            </p:custDataLst>
          </p:nvPr>
        </p:nvSpPr>
        <p:spPr>
          <a:xfrm>
            <a:off x="4380533" y="500286"/>
            <a:ext cx="192731" cy="192731"/>
          </a:xfrm>
          <a:prstGeom prst="ellipse">
            <a:avLst/>
          </a:prstGeom>
          <a:solidFill>
            <a:srgbClr val="E7E6E6"/>
          </a:solidFill>
          <a:ln>
            <a:solidFill>
              <a:srgbClr val="1F74AD"/>
            </a:solidFill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>
              <a:lnSpc>
                <a:spcPct val="130000"/>
              </a:lnSpc>
            </a:pPr>
            <a:endParaRPr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4766974" y="309305"/>
            <a:ext cx="3866053" cy="296927"/>
          </a:xfrm>
          <a:prstGeom prst="rect">
            <a:avLst/>
          </a:prstGeom>
          <a:noFill/>
        </p:spPr>
        <p:txBody>
          <a:bodyPr wrap="square" lIns="67500" tIns="35100" rIns="67500" bIns="0" anchor="ctr" anchorCtr="0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sz="1500" b="1" spc="300">
                <a:solidFill>
                  <a:srgbClr val="1F74AD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一键安装</a:t>
            </a:r>
            <a:endParaRPr lang="zh-CN" altLang="en-US" sz="1500" b="1" spc="300">
              <a:solidFill>
                <a:srgbClr val="1F74AD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4793805" y="630671"/>
            <a:ext cx="3865847" cy="448195"/>
          </a:xfrm>
          <a:prstGeom prst="rect">
            <a:avLst/>
          </a:prstGeom>
        </p:spPr>
        <p:txBody>
          <a:bodyPr wrap="square" lIns="67500" tIns="0" rIns="67500" bIns="35100">
            <a:normAutofit/>
          </a:bodyPr>
          <a:lstStyle/>
          <a:p>
            <a:pPr algn="l">
              <a:lnSpc>
                <a:spcPct val="120000"/>
              </a:lnSpc>
              <a:buClrTx/>
              <a:buSzTx/>
              <a:buFontTx/>
              <a:buNone/>
            </a:pP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</a:rPr>
              <a:t>安装认证网关客户端，进行简单的基本设置，即可使用。</a:t>
            </a:r>
            <a:endParaRPr lang="zh-CN" altLang="en-US" sz="10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五边形 16"/>
          <p:cNvSpPr/>
          <p:nvPr>
            <p:custDataLst>
              <p:tags r:id="rId8"/>
            </p:custDataLst>
          </p:nvPr>
        </p:nvSpPr>
        <p:spPr>
          <a:xfrm>
            <a:off x="3303418" y="436360"/>
            <a:ext cx="856289" cy="320582"/>
          </a:xfrm>
          <a:prstGeom prst="homePlate">
            <a:avLst/>
          </a:prstGeom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lstStyle/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3344071" y="441434"/>
            <a:ext cx="653420" cy="31043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lstStyle/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一键安装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椭圆 19"/>
          <p:cNvSpPr/>
          <p:nvPr>
            <p:custDataLst>
              <p:tags r:id="rId10"/>
            </p:custDataLst>
          </p:nvPr>
        </p:nvSpPr>
        <p:spPr>
          <a:xfrm>
            <a:off x="4381187" y="1415061"/>
            <a:ext cx="192731" cy="192731"/>
          </a:xfrm>
          <a:prstGeom prst="ellipse">
            <a:avLst/>
          </a:prstGeom>
          <a:solidFill>
            <a:srgbClr val="E7E6E6"/>
          </a:solidFill>
          <a:ln>
            <a:solidFill>
              <a:schemeClr val="accent1"/>
            </a:solidFill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>
              <a:lnSpc>
                <a:spcPct val="130000"/>
              </a:lnSpc>
            </a:pPr>
            <a:endParaRPr sz="1350">
              <a:solidFill>
                <a:schemeClr val="accent1"/>
              </a:solidFill>
              <a:highlight>
                <a:srgbClr val="FF0000"/>
              </a:highligh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1"/>
            </p:custDataLst>
          </p:nvPr>
        </p:nvSpPr>
        <p:spPr>
          <a:xfrm>
            <a:off x="4781733" y="1153518"/>
            <a:ext cx="3866053" cy="296927"/>
          </a:xfrm>
          <a:prstGeom prst="rect">
            <a:avLst/>
          </a:prstGeom>
          <a:noFill/>
        </p:spPr>
        <p:txBody>
          <a:bodyPr wrap="square" lIns="67500" tIns="35100" rIns="67500" bIns="0" anchor="ctr" anchorCtr="0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sz="1500" b="1" spc="3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通讯</a:t>
            </a:r>
            <a:r>
              <a:rPr lang="zh-CN" altLang="en-US" sz="1500" b="1" spc="3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</a:rPr>
              <a:t>加密</a:t>
            </a:r>
            <a:endParaRPr lang="zh-CN" altLang="en-US" sz="1500" b="1" spc="3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22" name="矩形 21"/>
          <p:cNvSpPr/>
          <p:nvPr>
            <p:custDataLst>
              <p:tags r:id="rId12"/>
            </p:custDataLst>
          </p:nvPr>
        </p:nvSpPr>
        <p:spPr>
          <a:xfrm>
            <a:off x="4793805" y="1525120"/>
            <a:ext cx="3865847" cy="448195"/>
          </a:xfrm>
          <a:prstGeom prst="rect">
            <a:avLst/>
          </a:prstGeom>
        </p:spPr>
        <p:txBody>
          <a:bodyPr wrap="square" lIns="67500" tIns="0" rIns="67500" bIns="35100">
            <a:normAutofit/>
          </a:bodyPr>
          <a:lstStyle/>
          <a:p>
            <a:pPr algn="l">
              <a:lnSpc>
                <a:spcPct val="120000"/>
              </a:lnSpc>
              <a:buClrTx/>
              <a:buSzTx/>
              <a:buFontTx/>
            </a:pP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</a:rPr>
              <a:t>在公用网络上建立专用网络隧道，进行加密通讯。</a:t>
            </a:r>
            <a:endParaRPr lang="zh-CN" altLang="en-US" sz="10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五边形 28"/>
          <p:cNvSpPr/>
          <p:nvPr>
            <p:custDataLst>
              <p:tags r:id="rId13"/>
            </p:custDataLst>
          </p:nvPr>
        </p:nvSpPr>
        <p:spPr>
          <a:xfrm>
            <a:off x="3305958" y="1362896"/>
            <a:ext cx="856289" cy="320582"/>
          </a:xfrm>
          <a:prstGeom prst="homePlat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tIns="0" bIns="0" anchor="ctr">
            <a:normAutofit lnSpcReduction="10000"/>
          </a:bodyPr>
          <a:lstStyle/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14"/>
            </p:custDataLst>
          </p:nvPr>
        </p:nvSpPr>
        <p:spPr>
          <a:xfrm>
            <a:off x="3331004" y="1369276"/>
            <a:ext cx="653420" cy="31043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lstStyle/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通讯</a:t>
            </a:r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加密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椭圆 30"/>
          <p:cNvSpPr/>
          <p:nvPr>
            <p:custDataLst>
              <p:tags r:id="rId15"/>
            </p:custDataLst>
          </p:nvPr>
        </p:nvSpPr>
        <p:spPr>
          <a:xfrm>
            <a:off x="4380533" y="2359891"/>
            <a:ext cx="192731" cy="192731"/>
          </a:xfrm>
          <a:prstGeom prst="ellipse">
            <a:avLst/>
          </a:prstGeom>
          <a:solidFill>
            <a:srgbClr val="E7E6E6"/>
          </a:solidFill>
          <a:ln>
            <a:solidFill>
              <a:srgbClr val="1AA3AA"/>
            </a:solidFill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>
              <a:lnSpc>
                <a:spcPct val="130000"/>
              </a:lnSpc>
            </a:pPr>
            <a:endParaRPr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16"/>
            </p:custDataLst>
          </p:nvPr>
        </p:nvSpPr>
        <p:spPr>
          <a:xfrm>
            <a:off x="4766974" y="2055880"/>
            <a:ext cx="3866053" cy="296927"/>
          </a:xfrm>
          <a:prstGeom prst="rect">
            <a:avLst/>
          </a:prstGeom>
          <a:noFill/>
        </p:spPr>
        <p:txBody>
          <a:bodyPr wrap="square" lIns="67500" tIns="35100" rIns="67500" bIns="0" anchor="ctr" anchorCtr="0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sz="1500" b="1" spc="300">
                <a:solidFill>
                  <a:srgbClr val="1AA3AA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身份鉴别</a:t>
            </a:r>
            <a:endParaRPr lang="zh-CN" altLang="en-US" sz="1500" b="1" spc="300">
              <a:solidFill>
                <a:srgbClr val="1AA3AA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37" name="矩形 36"/>
          <p:cNvSpPr/>
          <p:nvPr>
            <p:custDataLst>
              <p:tags r:id="rId17"/>
            </p:custDataLst>
          </p:nvPr>
        </p:nvSpPr>
        <p:spPr>
          <a:xfrm>
            <a:off x="4793908" y="2434914"/>
            <a:ext cx="3865847" cy="448195"/>
          </a:xfrm>
          <a:prstGeom prst="rect">
            <a:avLst/>
          </a:prstGeom>
        </p:spPr>
        <p:txBody>
          <a:bodyPr wrap="square" lIns="67500" tIns="0" rIns="67500" bIns="35100">
            <a:normAutofit/>
          </a:bodyPr>
          <a:lstStyle/>
          <a:p>
            <a:pPr algn="l">
              <a:lnSpc>
                <a:spcPct val="120000"/>
              </a:lnSpc>
              <a:buClrTx/>
              <a:buSzTx/>
              <a:buFontTx/>
            </a:pP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</a:rPr>
              <a:t>支持智能卡</a:t>
            </a: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</a:rPr>
              <a:t>PIN</a:t>
            </a: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</a:rPr>
              <a:t>码认证和用户名密码认证两种认证方式，更多认证方式持续接入中。</a:t>
            </a:r>
            <a:endParaRPr lang="en-US" altLang="zh-CN" sz="10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五边形 37"/>
          <p:cNvSpPr/>
          <p:nvPr>
            <p:custDataLst>
              <p:tags r:id="rId18"/>
            </p:custDataLst>
          </p:nvPr>
        </p:nvSpPr>
        <p:spPr>
          <a:xfrm>
            <a:off x="3303418" y="2284205"/>
            <a:ext cx="856289" cy="320582"/>
          </a:xfrm>
          <a:prstGeom prst="homePlate">
            <a:avLst/>
          </a:prstGeom>
          <a:solidFill>
            <a:srgbClr val="1AA3AA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lstStyle/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19"/>
            </p:custDataLst>
          </p:nvPr>
        </p:nvSpPr>
        <p:spPr>
          <a:xfrm>
            <a:off x="3344071" y="2289278"/>
            <a:ext cx="653420" cy="31043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lstStyle/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身份鉴别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椭圆 55"/>
          <p:cNvSpPr/>
          <p:nvPr>
            <p:custDataLst>
              <p:tags r:id="rId20"/>
            </p:custDataLst>
          </p:nvPr>
        </p:nvSpPr>
        <p:spPr>
          <a:xfrm>
            <a:off x="4381187" y="4233134"/>
            <a:ext cx="192731" cy="192731"/>
          </a:xfrm>
          <a:prstGeom prst="ellipse">
            <a:avLst/>
          </a:prstGeom>
          <a:solidFill>
            <a:srgbClr val="E7E6E6"/>
          </a:solidFill>
          <a:ln>
            <a:solidFill>
              <a:srgbClr val="9BBB59"/>
            </a:solidFill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>
              <a:lnSpc>
                <a:spcPct val="130000"/>
              </a:lnSpc>
            </a:pPr>
            <a:endParaRPr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文本框 56"/>
          <p:cNvSpPr txBox="1"/>
          <p:nvPr>
            <p:custDataLst>
              <p:tags r:id="rId21"/>
            </p:custDataLst>
          </p:nvPr>
        </p:nvSpPr>
        <p:spPr>
          <a:xfrm>
            <a:off x="4818215" y="3936555"/>
            <a:ext cx="3866053" cy="296927"/>
          </a:xfrm>
          <a:prstGeom prst="rect">
            <a:avLst/>
          </a:prstGeom>
          <a:noFill/>
        </p:spPr>
        <p:txBody>
          <a:bodyPr wrap="square" lIns="67500" tIns="35100" rIns="67500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500" b="1" spc="300">
                <a:solidFill>
                  <a:srgbClr val="9BBB59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远程访问</a:t>
            </a:r>
            <a:endParaRPr lang="zh-CN" altLang="en-US" sz="1500" b="1" spc="300">
              <a:solidFill>
                <a:srgbClr val="9BBB59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ea"/>
            </a:endParaRPr>
          </a:p>
        </p:txBody>
      </p:sp>
      <p:sp>
        <p:nvSpPr>
          <p:cNvPr id="61" name="矩形 60"/>
          <p:cNvSpPr/>
          <p:nvPr>
            <p:custDataLst>
              <p:tags r:id="rId22"/>
            </p:custDataLst>
          </p:nvPr>
        </p:nvSpPr>
        <p:spPr>
          <a:xfrm>
            <a:off x="4818380" y="4307840"/>
            <a:ext cx="3947160" cy="387985"/>
          </a:xfrm>
          <a:prstGeom prst="rect">
            <a:avLst/>
          </a:prstGeom>
        </p:spPr>
        <p:txBody>
          <a:bodyPr wrap="square" lIns="67500" tIns="0" rIns="67500" bIns="35100">
            <a:noAutofit/>
          </a:bodyPr>
          <a:lstStyle/>
          <a:p>
            <a:pPr algn="l">
              <a:lnSpc>
                <a:spcPct val="120000"/>
              </a:lnSpc>
              <a:buClrTx/>
              <a:buSzTx/>
              <a:buFontTx/>
            </a:pP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通过采用</a:t>
            </a: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VPN</a:t>
            </a: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技术对数据包加密和数据包目标地址转换实现远程访问。如远在外地出差的员工，也可以访问企业内网资源。</a:t>
            </a:r>
            <a:endParaRPr lang="zh-CN" altLang="en-US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2" name="五边形 10"/>
          <p:cNvSpPr/>
          <p:nvPr>
            <p:custDataLst>
              <p:tags r:id="rId23"/>
            </p:custDataLst>
          </p:nvPr>
        </p:nvSpPr>
        <p:spPr>
          <a:xfrm>
            <a:off x="3303841" y="4169208"/>
            <a:ext cx="856289" cy="320582"/>
          </a:xfrm>
          <a:prstGeom prst="homePlate">
            <a:avLst/>
          </a:prstGeom>
          <a:solidFill>
            <a:srgbClr val="9BBB59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lstStyle/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>
            <p:custDataLst>
              <p:tags r:id="rId24"/>
            </p:custDataLst>
          </p:nvPr>
        </p:nvSpPr>
        <p:spPr>
          <a:xfrm>
            <a:off x="3351257" y="4169056"/>
            <a:ext cx="653420" cy="31043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lstStyle/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远程访问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椭圆 63"/>
          <p:cNvSpPr/>
          <p:nvPr>
            <p:custDataLst>
              <p:tags r:id="rId25"/>
            </p:custDataLst>
          </p:nvPr>
        </p:nvSpPr>
        <p:spPr>
          <a:xfrm>
            <a:off x="4380533" y="3329401"/>
            <a:ext cx="192731" cy="192731"/>
          </a:xfrm>
          <a:prstGeom prst="ellipse">
            <a:avLst/>
          </a:prstGeom>
          <a:solidFill>
            <a:srgbClr val="E7E6E6"/>
          </a:solidFill>
          <a:ln>
            <a:solidFill>
              <a:srgbClr val="FFC000"/>
            </a:solidFill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anchor="ctr"/>
          <a:lstStyle/>
          <a:p>
            <a:pPr algn="ctr">
              <a:lnSpc>
                <a:spcPct val="130000"/>
              </a:lnSpc>
            </a:pPr>
            <a:endParaRPr sz="13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>
            <p:custDataLst>
              <p:tags r:id="rId26"/>
            </p:custDataLst>
          </p:nvPr>
        </p:nvSpPr>
        <p:spPr>
          <a:xfrm>
            <a:off x="4766974" y="3033231"/>
            <a:ext cx="3866053" cy="296927"/>
          </a:xfrm>
          <a:prstGeom prst="rect">
            <a:avLst/>
          </a:prstGeom>
          <a:noFill/>
        </p:spPr>
        <p:txBody>
          <a:bodyPr wrap="square" lIns="67500" tIns="35100" rIns="67500" bIns="0" anchor="ctr" anchorCtr="0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sz="1500" b="1" spc="30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访问控制</a:t>
            </a:r>
            <a:endParaRPr lang="zh-CN" altLang="en-US" sz="1500" b="1" spc="300">
              <a:solidFill>
                <a:srgbClr val="FFC000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66" name="矩形 65"/>
          <p:cNvSpPr/>
          <p:nvPr>
            <p:custDataLst>
              <p:tags r:id="rId27"/>
            </p:custDataLst>
          </p:nvPr>
        </p:nvSpPr>
        <p:spPr>
          <a:xfrm>
            <a:off x="4780085" y="3413289"/>
            <a:ext cx="3865847" cy="441008"/>
          </a:xfrm>
          <a:prstGeom prst="rect">
            <a:avLst/>
          </a:prstGeom>
        </p:spPr>
        <p:txBody>
          <a:bodyPr wrap="square" lIns="67500" tIns="0" rIns="67500" bIns="35100">
            <a:noAutofit/>
          </a:bodyPr>
          <a:lstStyle/>
          <a:p>
            <a:pPr algn="l">
              <a:lnSpc>
                <a:spcPct val="120000"/>
              </a:lnSpc>
              <a:buClrTx/>
              <a:buSzTx/>
              <a:buFontTx/>
            </a:pP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用户通过身份认证后，认证网关根据访问控制策略及用户权限进行访问控制。</a:t>
            </a:r>
            <a:endParaRPr lang="zh-CN" altLang="en-US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1" name="五边形 10"/>
          <p:cNvSpPr/>
          <p:nvPr>
            <p:custDataLst>
              <p:tags r:id="rId28"/>
            </p:custDataLst>
          </p:nvPr>
        </p:nvSpPr>
        <p:spPr>
          <a:xfrm>
            <a:off x="3303841" y="3260249"/>
            <a:ext cx="856289" cy="320582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lstStyle/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文本框 71"/>
          <p:cNvSpPr txBox="1"/>
          <p:nvPr>
            <p:custDataLst>
              <p:tags r:id="rId29"/>
            </p:custDataLst>
          </p:nvPr>
        </p:nvSpPr>
        <p:spPr>
          <a:xfrm>
            <a:off x="3351257" y="3270549"/>
            <a:ext cx="653420" cy="31043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60000"/>
          </a:bodyPr>
          <a:lstStyle/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访问控制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24" name="矩形 2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</a:endParaRPr>
            </a:p>
          </p:txBody>
        </p:sp>
      </p:grpSp>
      <p:sp>
        <p:nvSpPr>
          <p:cNvPr id="4" name="文本框 19"/>
          <p:cNvSpPr txBox="1">
            <a:spLocks noChangeArrowheads="1"/>
          </p:cNvSpPr>
          <p:nvPr/>
        </p:nvSpPr>
        <p:spPr bwMode="auto">
          <a:xfrm>
            <a:off x="494030" y="233680"/>
            <a:ext cx="34594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 defTabSz="685800">
              <a:lnSpc>
                <a:spcPct val="90000"/>
              </a:lnSpc>
              <a:buClrTx/>
              <a:buSzTx/>
              <a:buFontTx/>
            </a:pPr>
            <a:r>
              <a:rPr lang="zh-CN" altLang="en-US" sz="2000" b="1" smtClean="0">
                <a:solidFill>
                  <a:srgbClr val="613620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准备工作</a:t>
            </a:r>
            <a:endParaRPr lang="zh-CN" altLang="en-US" sz="2000" b="1" smtClean="0">
              <a:solidFill>
                <a:srgbClr val="613620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35" name="文本框 134"/>
          <p:cNvSpPr txBox="1"/>
          <p:nvPr>
            <p:custDataLst>
              <p:tags r:id="rId1"/>
            </p:custDataLst>
          </p:nvPr>
        </p:nvSpPr>
        <p:spPr>
          <a:xfrm>
            <a:off x="5320114" y="1129665"/>
            <a:ext cx="3520329" cy="282223"/>
          </a:xfrm>
          <a:prstGeom prst="rect">
            <a:avLst/>
          </a:prstGeom>
          <a:noFill/>
        </p:spPr>
        <p:txBody>
          <a:bodyPr wrap="square" lIns="67500" tIns="35100" rIns="67500" bIns="0" anchor="ctr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200" b="1" spc="300">
                <a:solidFill>
                  <a:srgbClr val="1F74AD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开启安全网关认证方式</a:t>
            </a:r>
            <a:endParaRPr lang="zh-CN" altLang="en-US" sz="1200" b="1" spc="300">
              <a:solidFill>
                <a:srgbClr val="1F74AD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6" name="矩形 135"/>
          <p:cNvSpPr/>
          <p:nvPr>
            <p:custDataLst>
              <p:tags r:id="rId2"/>
            </p:custDataLst>
          </p:nvPr>
        </p:nvSpPr>
        <p:spPr>
          <a:xfrm>
            <a:off x="862019" y="1347346"/>
            <a:ext cx="3080832" cy="505391"/>
          </a:xfrm>
          <a:prstGeom prst="rect">
            <a:avLst/>
          </a:prstGeom>
        </p:spPr>
        <p:txBody>
          <a:bodyPr wrap="square" lIns="67500" tIns="0" rIns="67500" bIns="35100">
            <a:normAutofit/>
          </a:bodyPr>
          <a:lstStyle/>
          <a:p>
            <a:pPr>
              <a:lnSpc>
                <a:spcPct val="120000"/>
              </a:lnSpc>
            </a:pPr>
            <a:endParaRPr lang="zh-CN" altLang="en-US" sz="105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5339942" y="3147164"/>
            <a:ext cx="3259863" cy="252385"/>
          </a:xfrm>
          <a:prstGeom prst="rect">
            <a:avLst/>
          </a:prstGeom>
          <a:noFill/>
        </p:spPr>
        <p:txBody>
          <a:bodyPr wrap="square" lIns="67500" tIns="35100" rIns="67500" bIns="0" anchor="ctr" anchorCtr="0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</a:rPr>
              <a:t>配置安全网关网络策略</a:t>
            </a:r>
            <a:endParaRPr lang="zh-CN" altLang="en-US" sz="1200" b="1" spc="3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4"/>
            </p:custDataLst>
          </p:nvPr>
        </p:nvSpPr>
        <p:spPr>
          <a:xfrm>
            <a:off x="443865" y="3234055"/>
            <a:ext cx="915035" cy="252095"/>
          </a:xfrm>
          <a:prstGeom prst="rect">
            <a:avLst/>
          </a:prstGeom>
          <a:noFill/>
        </p:spPr>
        <p:txBody>
          <a:bodyPr wrap="square" lIns="67500" tIns="35100" rIns="67500" bIns="0" anchor="ctr" anchorCtr="0">
            <a:normAutofit lnSpcReduction="10000"/>
          </a:bodyPr>
          <a:lstStyle/>
          <a:p>
            <a:pPr algn="r">
              <a:lnSpc>
                <a:spcPct val="120000"/>
              </a:lnSpc>
            </a:pPr>
            <a:r>
              <a:rPr lang="zh-CN" altLang="en-US" sz="1200" b="1" spc="300">
                <a:solidFill>
                  <a:srgbClr val="FFC925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一键安装</a:t>
            </a:r>
            <a:endParaRPr lang="zh-CN" altLang="en-US" sz="1200" b="1" spc="300">
              <a:solidFill>
                <a:srgbClr val="FFC925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"/>
            </p:custDataLst>
          </p:nvPr>
        </p:nvSpPr>
        <p:spPr>
          <a:xfrm>
            <a:off x="394335" y="1257935"/>
            <a:ext cx="906145" cy="266065"/>
          </a:xfrm>
          <a:prstGeom prst="rect">
            <a:avLst/>
          </a:prstGeom>
          <a:noFill/>
        </p:spPr>
        <p:txBody>
          <a:bodyPr wrap="square" lIns="67500" tIns="35100" rIns="67500" bIns="0" anchor="ctr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200" b="1" spc="300">
                <a:solidFill>
                  <a:srgbClr val="AAD099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远程办公</a:t>
            </a:r>
            <a:endParaRPr lang="zh-CN" altLang="en-US" sz="1200" b="1" spc="300">
              <a:solidFill>
                <a:srgbClr val="AAD099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75" name="任意形状 13"/>
          <p:cNvSpPr/>
          <p:nvPr>
            <p:custDataLst>
              <p:tags r:id="rId6"/>
            </p:custDataLst>
          </p:nvPr>
        </p:nvSpPr>
        <p:spPr>
          <a:xfrm>
            <a:off x="3985243" y="2427224"/>
            <a:ext cx="640908" cy="641027"/>
          </a:xfrm>
          <a:custGeom>
            <a:avLst/>
            <a:gdLst>
              <a:gd name="connsiteX0" fmla="*/ 168972 w 1082750"/>
              <a:gd name="connsiteY0" fmla="*/ 897389 h 1082951"/>
              <a:gd name="connsiteX1" fmla="*/ 270481 w 1082750"/>
              <a:gd name="connsiteY1" fmla="*/ 897389 h 1082951"/>
              <a:gd name="connsiteX2" fmla="*/ 270481 w 1082750"/>
              <a:gd name="connsiteY2" fmla="*/ 931220 h 1082951"/>
              <a:gd name="connsiteX3" fmla="*/ 225127 w 1082750"/>
              <a:gd name="connsiteY3" fmla="*/ 931220 h 1082951"/>
              <a:gd name="connsiteX4" fmla="*/ 338126 w 1082750"/>
              <a:gd name="connsiteY4" fmla="*/ 981950 h 1082951"/>
              <a:gd name="connsiteX5" fmla="*/ 338126 w 1082750"/>
              <a:gd name="connsiteY5" fmla="*/ 1015781 h 1082951"/>
              <a:gd name="connsiteX6" fmla="*/ 202803 w 1082750"/>
              <a:gd name="connsiteY6" fmla="*/ 956899 h 1082951"/>
              <a:gd name="connsiteX7" fmla="*/ 202803 w 1082750"/>
              <a:gd name="connsiteY7" fmla="*/ 998898 h 1082951"/>
              <a:gd name="connsiteX8" fmla="*/ 168972 w 1082750"/>
              <a:gd name="connsiteY8" fmla="*/ 998898 h 1082951"/>
              <a:gd name="connsiteX9" fmla="*/ 913579 w 1082750"/>
              <a:gd name="connsiteY9" fmla="*/ 879962 h 1082951"/>
              <a:gd name="connsiteX10" fmla="*/ 947411 w 1082750"/>
              <a:gd name="connsiteY10" fmla="*/ 879962 h 1082951"/>
              <a:gd name="connsiteX11" fmla="*/ 947411 w 1082750"/>
              <a:gd name="connsiteY11" fmla="*/ 913794 h 1082951"/>
              <a:gd name="connsiteX12" fmla="*/ 913579 w 1082750"/>
              <a:gd name="connsiteY12" fmla="*/ 913794 h 1082951"/>
              <a:gd name="connsiteX13" fmla="*/ 845917 w 1082750"/>
              <a:gd name="connsiteY13" fmla="*/ 879962 h 1082951"/>
              <a:gd name="connsiteX14" fmla="*/ 879749 w 1082750"/>
              <a:gd name="connsiteY14" fmla="*/ 879962 h 1082951"/>
              <a:gd name="connsiteX15" fmla="*/ 879749 w 1082750"/>
              <a:gd name="connsiteY15" fmla="*/ 913794 h 1082951"/>
              <a:gd name="connsiteX16" fmla="*/ 845917 w 1082750"/>
              <a:gd name="connsiteY16" fmla="*/ 913794 h 1082951"/>
              <a:gd name="connsiteX17" fmla="*/ 558372 w 1082750"/>
              <a:gd name="connsiteY17" fmla="*/ 879962 h 1082951"/>
              <a:gd name="connsiteX18" fmla="*/ 812086 w 1082750"/>
              <a:gd name="connsiteY18" fmla="*/ 879962 h 1082951"/>
              <a:gd name="connsiteX19" fmla="*/ 812086 w 1082750"/>
              <a:gd name="connsiteY19" fmla="*/ 913794 h 1082951"/>
              <a:gd name="connsiteX20" fmla="*/ 558372 w 1082750"/>
              <a:gd name="connsiteY20" fmla="*/ 913794 h 1082951"/>
              <a:gd name="connsiteX21" fmla="*/ 389070 w 1082750"/>
              <a:gd name="connsiteY21" fmla="*/ 693728 h 1082951"/>
              <a:gd name="connsiteX22" fmla="*/ 558225 w 1082750"/>
              <a:gd name="connsiteY22" fmla="*/ 693728 h 1082951"/>
              <a:gd name="connsiteX23" fmla="*/ 558225 w 1082750"/>
              <a:gd name="connsiteY23" fmla="*/ 727560 h 1082951"/>
              <a:gd name="connsiteX24" fmla="*/ 389070 w 1082750"/>
              <a:gd name="connsiteY24" fmla="*/ 727560 h 1082951"/>
              <a:gd name="connsiteX25" fmla="*/ 186086 w 1082750"/>
              <a:gd name="connsiteY25" fmla="*/ 693728 h 1082951"/>
              <a:gd name="connsiteX26" fmla="*/ 355240 w 1082750"/>
              <a:gd name="connsiteY26" fmla="*/ 693728 h 1082951"/>
              <a:gd name="connsiteX27" fmla="*/ 355240 w 1082750"/>
              <a:gd name="connsiteY27" fmla="*/ 727560 h 1082951"/>
              <a:gd name="connsiteX28" fmla="*/ 186086 w 1082750"/>
              <a:gd name="connsiteY28" fmla="*/ 727560 h 1082951"/>
              <a:gd name="connsiteX29" fmla="*/ 727529 w 1082750"/>
              <a:gd name="connsiteY29" fmla="*/ 676982 h 1082951"/>
              <a:gd name="connsiteX30" fmla="*/ 1015091 w 1082750"/>
              <a:gd name="connsiteY30" fmla="*/ 676982 h 1082951"/>
              <a:gd name="connsiteX31" fmla="*/ 1015091 w 1082750"/>
              <a:gd name="connsiteY31" fmla="*/ 981458 h 1082951"/>
              <a:gd name="connsiteX32" fmla="*/ 473798 w 1082750"/>
              <a:gd name="connsiteY32" fmla="*/ 981458 h 1082951"/>
              <a:gd name="connsiteX33" fmla="*/ 473798 w 1082750"/>
              <a:gd name="connsiteY33" fmla="*/ 863051 h 1082951"/>
              <a:gd name="connsiteX34" fmla="*/ 507629 w 1082750"/>
              <a:gd name="connsiteY34" fmla="*/ 863051 h 1082951"/>
              <a:gd name="connsiteX35" fmla="*/ 507629 w 1082750"/>
              <a:gd name="connsiteY35" fmla="*/ 947628 h 1082951"/>
              <a:gd name="connsiteX36" fmla="*/ 981260 w 1082750"/>
              <a:gd name="connsiteY36" fmla="*/ 947628 h 1082951"/>
              <a:gd name="connsiteX37" fmla="*/ 981260 w 1082750"/>
              <a:gd name="connsiteY37" fmla="*/ 710813 h 1082951"/>
              <a:gd name="connsiteX38" fmla="*/ 727529 w 1082750"/>
              <a:gd name="connsiteY38" fmla="*/ 710813 h 1082951"/>
              <a:gd name="connsiteX39" fmla="*/ 490562 w 1082750"/>
              <a:gd name="connsiteY39" fmla="*/ 626067 h 1082951"/>
              <a:gd name="connsiteX40" fmla="*/ 558223 w 1082750"/>
              <a:gd name="connsiteY40" fmla="*/ 626067 h 1082951"/>
              <a:gd name="connsiteX41" fmla="*/ 558223 w 1082750"/>
              <a:gd name="connsiteY41" fmla="*/ 659899 h 1082951"/>
              <a:gd name="connsiteX42" fmla="*/ 490562 w 1082750"/>
              <a:gd name="connsiteY42" fmla="*/ 659899 h 1082951"/>
              <a:gd name="connsiteX43" fmla="*/ 253747 w 1082750"/>
              <a:gd name="connsiteY43" fmla="*/ 626067 h 1082951"/>
              <a:gd name="connsiteX44" fmla="*/ 422901 w 1082750"/>
              <a:gd name="connsiteY44" fmla="*/ 626067 h 1082951"/>
              <a:gd name="connsiteX45" fmla="*/ 422901 w 1082750"/>
              <a:gd name="connsiteY45" fmla="*/ 659899 h 1082951"/>
              <a:gd name="connsiteX46" fmla="*/ 253747 w 1082750"/>
              <a:gd name="connsiteY46" fmla="*/ 659899 h 1082951"/>
              <a:gd name="connsiteX47" fmla="*/ 118424 w 1082750"/>
              <a:gd name="connsiteY47" fmla="*/ 626067 h 1082951"/>
              <a:gd name="connsiteX48" fmla="*/ 186085 w 1082750"/>
              <a:gd name="connsiteY48" fmla="*/ 626067 h 1082951"/>
              <a:gd name="connsiteX49" fmla="*/ 186085 w 1082750"/>
              <a:gd name="connsiteY49" fmla="*/ 659899 h 1082951"/>
              <a:gd name="connsiteX50" fmla="*/ 118424 w 1082750"/>
              <a:gd name="connsiteY50" fmla="*/ 659899 h 1082951"/>
              <a:gd name="connsiteX51" fmla="*/ 456732 w 1082750"/>
              <a:gd name="connsiteY51" fmla="*/ 541358 h 1082951"/>
              <a:gd name="connsiteX52" fmla="*/ 558224 w 1082750"/>
              <a:gd name="connsiteY52" fmla="*/ 541358 h 1082951"/>
              <a:gd name="connsiteX53" fmla="*/ 558224 w 1082750"/>
              <a:gd name="connsiteY53" fmla="*/ 575190 h 1082951"/>
              <a:gd name="connsiteX54" fmla="*/ 456732 w 1082750"/>
              <a:gd name="connsiteY54" fmla="*/ 575190 h 1082951"/>
              <a:gd name="connsiteX55" fmla="*/ 287578 w 1082750"/>
              <a:gd name="connsiteY55" fmla="*/ 541358 h 1082951"/>
              <a:gd name="connsiteX56" fmla="*/ 422902 w 1082750"/>
              <a:gd name="connsiteY56" fmla="*/ 541358 h 1082951"/>
              <a:gd name="connsiteX57" fmla="*/ 422902 w 1082750"/>
              <a:gd name="connsiteY57" fmla="*/ 575190 h 1082951"/>
              <a:gd name="connsiteX58" fmla="*/ 287578 w 1082750"/>
              <a:gd name="connsiteY58" fmla="*/ 575190 h 1082951"/>
              <a:gd name="connsiteX59" fmla="*/ 186086 w 1082750"/>
              <a:gd name="connsiteY59" fmla="*/ 541358 h 1082951"/>
              <a:gd name="connsiteX60" fmla="*/ 253747 w 1082750"/>
              <a:gd name="connsiteY60" fmla="*/ 541358 h 1082951"/>
              <a:gd name="connsiteX61" fmla="*/ 253747 w 1082750"/>
              <a:gd name="connsiteY61" fmla="*/ 575190 h 1082951"/>
              <a:gd name="connsiteX62" fmla="*/ 186086 w 1082750"/>
              <a:gd name="connsiteY62" fmla="*/ 575190 h 1082951"/>
              <a:gd name="connsiteX63" fmla="*/ 879765 w 1082750"/>
              <a:gd name="connsiteY63" fmla="*/ 507825 h 1082951"/>
              <a:gd name="connsiteX64" fmla="*/ 879765 w 1082750"/>
              <a:gd name="connsiteY64" fmla="*/ 609317 h 1082951"/>
              <a:gd name="connsiteX65" fmla="*/ 981258 w 1082750"/>
              <a:gd name="connsiteY65" fmla="*/ 609317 h 1082951"/>
              <a:gd name="connsiteX66" fmla="*/ 981258 w 1082750"/>
              <a:gd name="connsiteY66" fmla="*/ 507825 h 1082951"/>
              <a:gd name="connsiteX67" fmla="*/ 710596 w 1082750"/>
              <a:gd name="connsiteY67" fmla="*/ 473998 h 1082951"/>
              <a:gd name="connsiteX68" fmla="*/ 812105 w 1082750"/>
              <a:gd name="connsiteY68" fmla="*/ 473998 h 1082951"/>
              <a:gd name="connsiteX69" fmla="*/ 812105 w 1082750"/>
              <a:gd name="connsiteY69" fmla="*/ 643153 h 1082951"/>
              <a:gd name="connsiteX70" fmla="*/ 710596 w 1082750"/>
              <a:gd name="connsiteY70" fmla="*/ 643153 h 1082951"/>
              <a:gd name="connsiteX71" fmla="*/ 710596 w 1082750"/>
              <a:gd name="connsiteY71" fmla="*/ 609322 h 1082951"/>
              <a:gd name="connsiteX72" fmla="*/ 778274 w 1082750"/>
              <a:gd name="connsiteY72" fmla="*/ 609322 h 1082951"/>
              <a:gd name="connsiteX73" fmla="*/ 778274 w 1082750"/>
              <a:gd name="connsiteY73" fmla="*/ 507829 h 1082951"/>
              <a:gd name="connsiteX74" fmla="*/ 710596 w 1082750"/>
              <a:gd name="connsiteY74" fmla="*/ 507829 h 1082951"/>
              <a:gd name="connsiteX75" fmla="*/ 845934 w 1082750"/>
              <a:gd name="connsiteY75" fmla="*/ 473994 h 1082951"/>
              <a:gd name="connsiteX76" fmla="*/ 1015089 w 1082750"/>
              <a:gd name="connsiteY76" fmla="*/ 473994 h 1082951"/>
              <a:gd name="connsiteX77" fmla="*/ 1015089 w 1082750"/>
              <a:gd name="connsiteY77" fmla="*/ 643148 h 1082951"/>
              <a:gd name="connsiteX78" fmla="*/ 845934 w 1082750"/>
              <a:gd name="connsiteY78" fmla="*/ 643148 h 1082951"/>
              <a:gd name="connsiteX79" fmla="*/ 389070 w 1082750"/>
              <a:gd name="connsiteY79" fmla="*/ 473696 h 1082951"/>
              <a:gd name="connsiteX80" fmla="*/ 558225 w 1082750"/>
              <a:gd name="connsiteY80" fmla="*/ 473696 h 1082951"/>
              <a:gd name="connsiteX81" fmla="*/ 558225 w 1082750"/>
              <a:gd name="connsiteY81" fmla="*/ 507528 h 1082951"/>
              <a:gd name="connsiteX82" fmla="*/ 389070 w 1082750"/>
              <a:gd name="connsiteY82" fmla="*/ 507528 h 1082951"/>
              <a:gd name="connsiteX83" fmla="*/ 186086 w 1082750"/>
              <a:gd name="connsiteY83" fmla="*/ 473696 h 1082951"/>
              <a:gd name="connsiteX84" fmla="*/ 355240 w 1082750"/>
              <a:gd name="connsiteY84" fmla="*/ 473696 h 1082951"/>
              <a:gd name="connsiteX85" fmla="*/ 355240 w 1082750"/>
              <a:gd name="connsiteY85" fmla="*/ 507528 h 1082951"/>
              <a:gd name="connsiteX86" fmla="*/ 186086 w 1082750"/>
              <a:gd name="connsiteY86" fmla="*/ 507528 h 1082951"/>
              <a:gd name="connsiteX87" fmla="*/ 490562 w 1082750"/>
              <a:gd name="connsiteY87" fmla="*/ 406035 h 1082951"/>
              <a:gd name="connsiteX88" fmla="*/ 558223 w 1082750"/>
              <a:gd name="connsiteY88" fmla="*/ 406035 h 1082951"/>
              <a:gd name="connsiteX89" fmla="*/ 558223 w 1082750"/>
              <a:gd name="connsiteY89" fmla="*/ 439867 h 1082951"/>
              <a:gd name="connsiteX90" fmla="*/ 490562 w 1082750"/>
              <a:gd name="connsiteY90" fmla="*/ 439867 h 1082951"/>
              <a:gd name="connsiteX91" fmla="*/ 253747 w 1082750"/>
              <a:gd name="connsiteY91" fmla="*/ 406035 h 1082951"/>
              <a:gd name="connsiteX92" fmla="*/ 422901 w 1082750"/>
              <a:gd name="connsiteY92" fmla="*/ 406035 h 1082951"/>
              <a:gd name="connsiteX93" fmla="*/ 422901 w 1082750"/>
              <a:gd name="connsiteY93" fmla="*/ 439867 h 1082951"/>
              <a:gd name="connsiteX94" fmla="*/ 253747 w 1082750"/>
              <a:gd name="connsiteY94" fmla="*/ 439867 h 1082951"/>
              <a:gd name="connsiteX95" fmla="*/ 118424 w 1082750"/>
              <a:gd name="connsiteY95" fmla="*/ 406035 h 1082951"/>
              <a:gd name="connsiteX96" fmla="*/ 186085 w 1082750"/>
              <a:gd name="connsiteY96" fmla="*/ 406035 h 1082951"/>
              <a:gd name="connsiteX97" fmla="*/ 186085 w 1082750"/>
              <a:gd name="connsiteY97" fmla="*/ 439867 h 1082951"/>
              <a:gd name="connsiteX98" fmla="*/ 118424 w 1082750"/>
              <a:gd name="connsiteY98" fmla="*/ 439867 h 1082951"/>
              <a:gd name="connsiteX99" fmla="*/ 981273 w 1082750"/>
              <a:gd name="connsiteY99" fmla="*/ 321772 h 1082951"/>
              <a:gd name="connsiteX100" fmla="*/ 1015105 w 1082750"/>
              <a:gd name="connsiteY100" fmla="*/ 321772 h 1082951"/>
              <a:gd name="connsiteX101" fmla="*/ 1015105 w 1082750"/>
              <a:gd name="connsiteY101" fmla="*/ 355604 h 1082951"/>
              <a:gd name="connsiteX102" fmla="*/ 981273 w 1082750"/>
              <a:gd name="connsiteY102" fmla="*/ 355604 h 1082951"/>
              <a:gd name="connsiteX103" fmla="*/ 913612 w 1082750"/>
              <a:gd name="connsiteY103" fmla="*/ 321772 h 1082951"/>
              <a:gd name="connsiteX104" fmla="*/ 947444 w 1082750"/>
              <a:gd name="connsiteY104" fmla="*/ 321772 h 1082951"/>
              <a:gd name="connsiteX105" fmla="*/ 947444 w 1082750"/>
              <a:gd name="connsiteY105" fmla="*/ 355604 h 1082951"/>
              <a:gd name="connsiteX106" fmla="*/ 913612 w 1082750"/>
              <a:gd name="connsiteY106" fmla="*/ 355604 h 1082951"/>
              <a:gd name="connsiteX107" fmla="*/ 845950 w 1082750"/>
              <a:gd name="connsiteY107" fmla="*/ 321772 h 1082951"/>
              <a:gd name="connsiteX108" fmla="*/ 879782 w 1082750"/>
              <a:gd name="connsiteY108" fmla="*/ 321772 h 1082951"/>
              <a:gd name="connsiteX109" fmla="*/ 879782 w 1082750"/>
              <a:gd name="connsiteY109" fmla="*/ 355604 h 1082951"/>
              <a:gd name="connsiteX110" fmla="*/ 845950 w 1082750"/>
              <a:gd name="connsiteY110" fmla="*/ 355604 h 1082951"/>
              <a:gd name="connsiteX111" fmla="*/ 456732 w 1082750"/>
              <a:gd name="connsiteY111" fmla="*/ 321458 h 1082951"/>
              <a:gd name="connsiteX112" fmla="*/ 558224 w 1082750"/>
              <a:gd name="connsiteY112" fmla="*/ 321458 h 1082951"/>
              <a:gd name="connsiteX113" fmla="*/ 558224 w 1082750"/>
              <a:gd name="connsiteY113" fmla="*/ 355290 h 1082951"/>
              <a:gd name="connsiteX114" fmla="*/ 456732 w 1082750"/>
              <a:gd name="connsiteY114" fmla="*/ 355290 h 1082951"/>
              <a:gd name="connsiteX115" fmla="*/ 287578 w 1082750"/>
              <a:gd name="connsiteY115" fmla="*/ 321458 h 1082951"/>
              <a:gd name="connsiteX116" fmla="*/ 422902 w 1082750"/>
              <a:gd name="connsiteY116" fmla="*/ 321458 h 1082951"/>
              <a:gd name="connsiteX117" fmla="*/ 422902 w 1082750"/>
              <a:gd name="connsiteY117" fmla="*/ 355290 h 1082951"/>
              <a:gd name="connsiteX118" fmla="*/ 287578 w 1082750"/>
              <a:gd name="connsiteY118" fmla="*/ 355290 h 1082951"/>
              <a:gd name="connsiteX119" fmla="*/ 186086 w 1082750"/>
              <a:gd name="connsiteY119" fmla="*/ 321458 h 1082951"/>
              <a:gd name="connsiteX120" fmla="*/ 253747 w 1082750"/>
              <a:gd name="connsiteY120" fmla="*/ 321458 h 1082951"/>
              <a:gd name="connsiteX121" fmla="*/ 253747 w 1082750"/>
              <a:gd name="connsiteY121" fmla="*/ 355290 h 1082951"/>
              <a:gd name="connsiteX122" fmla="*/ 186086 w 1082750"/>
              <a:gd name="connsiteY122" fmla="*/ 355290 h 1082951"/>
              <a:gd name="connsiteX123" fmla="*/ 713420 w 1082750"/>
              <a:gd name="connsiteY123" fmla="*/ 254115 h 1082951"/>
              <a:gd name="connsiteX124" fmla="*/ 1082750 w 1082750"/>
              <a:gd name="connsiteY124" fmla="*/ 254115 h 1082951"/>
              <a:gd name="connsiteX125" fmla="*/ 1082750 w 1082750"/>
              <a:gd name="connsiteY125" fmla="*/ 1082951 h 1082951"/>
              <a:gd name="connsiteX126" fmla="*/ 406136 w 1082750"/>
              <a:gd name="connsiteY126" fmla="*/ 1082951 h 1082951"/>
              <a:gd name="connsiteX127" fmla="*/ 406136 w 1082750"/>
              <a:gd name="connsiteY127" fmla="*/ 861630 h 1082951"/>
              <a:gd name="connsiteX128" fmla="*/ 439967 w 1082750"/>
              <a:gd name="connsiteY128" fmla="*/ 861630 h 1082951"/>
              <a:gd name="connsiteX129" fmla="*/ 439967 w 1082750"/>
              <a:gd name="connsiteY129" fmla="*/ 1049120 h 1082951"/>
              <a:gd name="connsiteX130" fmla="*/ 1048920 w 1082750"/>
              <a:gd name="connsiteY130" fmla="*/ 1049120 h 1082951"/>
              <a:gd name="connsiteX131" fmla="*/ 1048920 w 1082750"/>
              <a:gd name="connsiteY131" fmla="*/ 423269 h 1082951"/>
              <a:gd name="connsiteX132" fmla="*/ 710629 w 1082750"/>
              <a:gd name="connsiteY132" fmla="*/ 423269 h 1082951"/>
              <a:gd name="connsiteX133" fmla="*/ 710629 w 1082750"/>
              <a:gd name="connsiteY133" fmla="*/ 389438 h 1082951"/>
              <a:gd name="connsiteX134" fmla="*/ 1048920 w 1082750"/>
              <a:gd name="connsiteY134" fmla="*/ 389438 h 1082951"/>
              <a:gd name="connsiteX135" fmla="*/ 1048920 w 1082750"/>
              <a:gd name="connsiteY135" fmla="*/ 287946 h 1082951"/>
              <a:gd name="connsiteX136" fmla="*/ 713420 w 1082750"/>
              <a:gd name="connsiteY136" fmla="*/ 287946 h 1082951"/>
              <a:gd name="connsiteX137" fmla="*/ 389070 w 1082750"/>
              <a:gd name="connsiteY137" fmla="*/ 253796 h 1082951"/>
              <a:gd name="connsiteX138" fmla="*/ 558225 w 1082750"/>
              <a:gd name="connsiteY138" fmla="*/ 253796 h 1082951"/>
              <a:gd name="connsiteX139" fmla="*/ 558225 w 1082750"/>
              <a:gd name="connsiteY139" fmla="*/ 287627 h 1082951"/>
              <a:gd name="connsiteX140" fmla="*/ 389070 w 1082750"/>
              <a:gd name="connsiteY140" fmla="*/ 287627 h 1082951"/>
              <a:gd name="connsiteX141" fmla="*/ 186086 w 1082750"/>
              <a:gd name="connsiteY141" fmla="*/ 253796 h 1082951"/>
              <a:gd name="connsiteX142" fmla="*/ 355240 w 1082750"/>
              <a:gd name="connsiteY142" fmla="*/ 253796 h 1082951"/>
              <a:gd name="connsiteX143" fmla="*/ 355240 w 1082750"/>
              <a:gd name="connsiteY143" fmla="*/ 287627 h 1082951"/>
              <a:gd name="connsiteX144" fmla="*/ 186086 w 1082750"/>
              <a:gd name="connsiteY144" fmla="*/ 287627 h 1082951"/>
              <a:gd name="connsiteX145" fmla="*/ 490562 w 1082750"/>
              <a:gd name="connsiteY145" fmla="*/ 186135 h 1082951"/>
              <a:gd name="connsiteX146" fmla="*/ 558223 w 1082750"/>
              <a:gd name="connsiteY146" fmla="*/ 186135 h 1082951"/>
              <a:gd name="connsiteX147" fmla="*/ 558223 w 1082750"/>
              <a:gd name="connsiteY147" fmla="*/ 219967 h 1082951"/>
              <a:gd name="connsiteX148" fmla="*/ 490562 w 1082750"/>
              <a:gd name="connsiteY148" fmla="*/ 219967 h 1082951"/>
              <a:gd name="connsiteX149" fmla="*/ 253747 w 1082750"/>
              <a:gd name="connsiteY149" fmla="*/ 186135 h 1082951"/>
              <a:gd name="connsiteX150" fmla="*/ 422901 w 1082750"/>
              <a:gd name="connsiteY150" fmla="*/ 186135 h 1082951"/>
              <a:gd name="connsiteX151" fmla="*/ 422901 w 1082750"/>
              <a:gd name="connsiteY151" fmla="*/ 219967 h 1082951"/>
              <a:gd name="connsiteX152" fmla="*/ 253747 w 1082750"/>
              <a:gd name="connsiteY152" fmla="*/ 219967 h 1082951"/>
              <a:gd name="connsiteX153" fmla="*/ 118424 w 1082750"/>
              <a:gd name="connsiteY153" fmla="*/ 186135 h 1082951"/>
              <a:gd name="connsiteX154" fmla="*/ 186085 w 1082750"/>
              <a:gd name="connsiteY154" fmla="*/ 186135 h 1082951"/>
              <a:gd name="connsiteX155" fmla="*/ 186085 w 1082750"/>
              <a:gd name="connsiteY155" fmla="*/ 219967 h 1082951"/>
              <a:gd name="connsiteX156" fmla="*/ 118424 w 1082750"/>
              <a:gd name="connsiteY156" fmla="*/ 219967 h 1082951"/>
              <a:gd name="connsiteX157" fmla="*/ 744425 w 1082750"/>
              <a:gd name="connsiteY157" fmla="*/ 68040 h 1082951"/>
              <a:gd name="connsiteX158" fmla="*/ 879749 w 1082750"/>
              <a:gd name="connsiteY158" fmla="*/ 126923 h 1082951"/>
              <a:gd name="connsiteX159" fmla="*/ 879749 w 1082750"/>
              <a:gd name="connsiteY159" fmla="*/ 84940 h 1082951"/>
              <a:gd name="connsiteX160" fmla="*/ 913580 w 1082750"/>
              <a:gd name="connsiteY160" fmla="*/ 84940 h 1082951"/>
              <a:gd name="connsiteX161" fmla="*/ 913580 w 1082750"/>
              <a:gd name="connsiteY161" fmla="*/ 186450 h 1082951"/>
              <a:gd name="connsiteX162" fmla="*/ 812071 w 1082750"/>
              <a:gd name="connsiteY162" fmla="*/ 186450 h 1082951"/>
              <a:gd name="connsiteX163" fmla="*/ 812071 w 1082750"/>
              <a:gd name="connsiteY163" fmla="*/ 152618 h 1082951"/>
              <a:gd name="connsiteX164" fmla="*/ 857440 w 1082750"/>
              <a:gd name="connsiteY164" fmla="*/ 152618 h 1082951"/>
              <a:gd name="connsiteX165" fmla="*/ 744425 w 1082750"/>
              <a:gd name="connsiteY165" fmla="*/ 101871 h 1082951"/>
              <a:gd name="connsiteX166" fmla="*/ 558389 w 1082750"/>
              <a:gd name="connsiteY166" fmla="*/ 58306 h 1082951"/>
              <a:gd name="connsiteX167" fmla="*/ 558389 w 1082750"/>
              <a:gd name="connsiteY167" fmla="*/ 118787 h 1082951"/>
              <a:gd name="connsiteX168" fmla="*/ 617745 w 1082750"/>
              <a:gd name="connsiteY168" fmla="*/ 118787 h 1082951"/>
              <a:gd name="connsiteX169" fmla="*/ 33831 w 1082750"/>
              <a:gd name="connsiteY169" fmla="*/ 33831 h 1082951"/>
              <a:gd name="connsiteX170" fmla="*/ 33831 w 1082750"/>
              <a:gd name="connsiteY170" fmla="*/ 795155 h 1082951"/>
              <a:gd name="connsiteX171" fmla="*/ 643164 w 1082750"/>
              <a:gd name="connsiteY171" fmla="*/ 795155 h 1082951"/>
              <a:gd name="connsiteX172" fmla="*/ 643164 w 1082750"/>
              <a:gd name="connsiteY172" fmla="*/ 152618 h 1082951"/>
              <a:gd name="connsiteX173" fmla="*/ 524558 w 1082750"/>
              <a:gd name="connsiteY173" fmla="*/ 152618 h 1082951"/>
              <a:gd name="connsiteX174" fmla="*/ 524558 w 1082750"/>
              <a:gd name="connsiteY174" fmla="*/ 33831 h 1082951"/>
              <a:gd name="connsiteX175" fmla="*/ 0 w 1082750"/>
              <a:gd name="connsiteY175" fmla="*/ 0 h 1082951"/>
              <a:gd name="connsiteX176" fmla="*/ 548576 w 1082750"/>
              <a:gd name="connsiteY176" fmla="*/ 0 h 1082951"/>
              <a:gd name="connsiteX177" fmla="*/ 676994 w 1082750"/>
              <a:gd name="connsiteY177" fmla="*/ 130863 h 1082951"/>
              <a:gd name="connsiteX178" fmla="*/ 676994 w 1082750"/>
              <a:gd name="connsiteY178" fmla="*/ 828986 h 1082951"/>
              <a:gd name="connsiteX179" fmla="*/ 0 w 1082750"/>
              <a:gd name="connsiteY179" fmla="*/ 828986 h 1082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</a:cxnLst>
            <a:rect l="l" t="t" r="r" b="b"/>
            <a:pathLst>
              <a:path w="1082750" h="1082951">
                <a:moveTo>
                  <a:pt x="168972" y="897389"/>
                </a:moveTo>
                <a:lnTo>
                  <a:pt x="270481" y="897389"/>
                </a:lnTo>
                <a:lnTo>
                  <a:pt x="270481" y="931220"/>
                </a:lnTo>
                <a:lnTo>
                  <a:pt x="225127" y="931220"/>
                </a:lnTo>
                <a:cubicBezTo>
                  <a:pt x="253935" y="963334"/>
                  <a:pt x="294984" y="981763"/>
                  <a:pt x="338126" y="981950"/>
                </a:cubicBezTo>
                <a:lnTo>
                  <a:pt x="338126" y="1015781"/>
                </a:lnTo>
                <a:cubicBezTo>
                  <a:pt x="286843" y="1015582"/>
                  <a:pt x="237903" y="994287"/>
                  <a:pt x="202803" y="956899"/>
                </a:cubicBezTo>
                <a:lnTo>
                  <a:pt x="202803" y="998898"/>
                </a:lnTo>
                <a:lnTo>
                  <a:pt x="168972" y="998898"/>
                </a:lnTo>
                <a:close/>
                <a:moveTo>
                  <a:pt x="913579" y="879962"/>
                </a:moveTo>
                <a:lnTo>
                  <a:pt x="947411" y="879962"/>
                </a:lnTo>
                <a:lnTo>
                  <a:pt x="947411" y="913794"/>
                </a:lnTo>
                <a:lnTo>
                  <a:pt x="913579" y="913794"/>
                </a:lnTo>
                <a:close/>
                <a:moveTo>
                  <a:pt x="845917" y="879962"/>
                </a:moveTo>
                <a:lnTo>
                  <a:pt x="879749" y="879962"/>
                </a:lnTo>
                <a:lnTo>
                  <a:pt x="879749" y="913794"/>
                </a:lnTo>
                <a:lnTo>
                  <a:pt x="845917" y="913794"/>
                </a:lnTo>
                <a:close/>
                <a:moveTo>
                  <a:pt x="558372" y="879962"/>
                </a:moveTo>
                <a:lnTo>
                  <a:pt x="812086" y="879962"/>
                </a:lnTo>
                <a:lnTo>
                  <a:pt x="812086" y="913794"/>
                </a:lnTo>
                <a:lnTo>
                  <a:pt x="558372" y="913794"/>
                </a:lnTo>
                <a:close/>
                <a:moveTo>
                  <a:pt x="389070" y="693728"/>
                </a:moveTo>
                <a:lnTo>
                  <a:pt x="558225" y="693728"/>
                </a:lnTo>
                <a:lnTo>
                  <a:pt x="558225" y="727560"/>
                </a:lnTo>
                <a:lnTo>
                  <a:pt x="389070" y="727560"/>
                </a:lnTo>
                <a:close/>
                <a:moveTo>
                  <a:pt x="186086" y="693728"/>
                </a:moveTo>
                <a:lnTo>
                  <a:pt x="355240" y="693728"/>
                </a:lnTo>
                <a:lnTo>
                  <a:pt x="355240" y="727560"/>
                </a:lnTo>
                <a:lnTo>
                  <a:pt x="186086" y="727560"/>
                </a:lnTo>
                <a:close/>
                <a:moveTo>
                  <a:pt x="727529" y="676982"/>
                </a:moveTo>
                <a:lnTo>
                  <a:pt x="1015091" y="676982"/>
                </a:lnTo>
                <a:lnTo>
                  <a:pt x="1015091" y="981458"/>
                </a:lnTo>
                <a:lnTo>
                  <a:pt x="473798" y="981458"/>
                </a:lnTo>
                <a:lnTo>
                  <a:pt x="473798" y="863051"/>
                </a:lnTo>
                <a:lnTo>
                  <a:pt x="507629" y="863051"/>
                </a:lnTo>
                <a:lnTo>
                  <a:pt x="507629" y="947628"/>
                </a:lnTo>
                <a:lnTo>
                  <a:pt x="981260" y="947628"/>
                </a:lnTo>
                <a:lnTo>
                  <a:pt x="981260" y="710813"/>
                </a:lnTo>
                <a:lnTo>
                  <a:pt x="727529" y="710813"/>
                </a:lnTo>
                <a:close/>
                <a:moveTo>
                  <a:pt x="490562" y="626067"/>
                </a:moveTo>
                <a:lnTo>
                  <a:pt x="558223" y="626067"/>
                </a:lnTo>
                <a:lnTo>
                  <a:pt x="558223" y="659899"/>
                </a:lnTo>
                <a:lnTo>
                  <a:pt x="490562" y="659899"/>
                </a:lnTo>
                <a:close/>
                <a:moveTo>
                  <a:pt x="253747" y="626067"/>
                </a:moveTo>
                <a:lnTo>
                  <a:pt x="422901" y="626067"/>
                </a:lnTo>
                <a:lnTo>
                  <a:pt x="422901" y="659899"/>
                </a:lnTo>
                <a:lnTo>
                  <a:pt x="253747" y="659899"/>
                </a:lnTo>
                <a:close/>
                <a:moveTo>
                  <a:pt x="118424" y="626067"/>
                </a:moveTo>
                <a:lnTo>
                  <a:pt x="186085" y="626067"/>
                </a:lnTo>
                <a:lnTo>
                  <a:pt x="186085" y="659899"/>
                </a:lnTo>
                <a:lnTo>
                  <a:pt x="118424" y="659899"/>
                </a:lnTo>
                <a:close/>
                <a:moveTo>
                  <a:pt x="456732" y="541358"/>
                </a:moveTo>
                <a:lnTo>
                  <a:pt x="558224" y="541358"/>
                </a:lnTo>
                <a:lnTo>
                  <a:pt x="558224" y="575190"/>
                </a:lnTo>
                <a:lnTo>
                  <a:pt x="456732" y="575190"/>
                </a:lnTo>
                <a:close/>
                <a:moveTo>
                  <a:pt x="287578" y="541358"/>
                </a:moveTo>
                <a:lnTo>
                  <a:pt x="422902" y="541358"/>
                </a:lnTo>
                <a:lnTo>
                  <a:pt x="422902" y="575190"/>
                </a:lnTo>
                <a:lnTo>
                  <a:pt x="287578" y="575190"/>
                </a:lnTo>
                <a:close/>
                <a:moveTo>
                  <a:pt x="186086" y="541358"/>
                </a:moveTo>
                <a:lnTo>
                  <a:pt x="253747" y="541358"/>
                </a:lnTo>
                <a:lnTo>
                  <a:pt x="253747" y="575190"/>
                </a:lnTo>
                <a:lnTo>
                  <a:pt x="186086" y="575190"/>
                </a:lnTo>
                <a:close/>
                <a:moveTo>
                  <a:pt x="879765" y="507825"/>
                </a:moveTo>
                <a:lnTo>
                  <a:pt x="879765" y="609317"/>
                </a:lnTo>
                <a:lnTo>
                  <a:pt x="981258" y="609317"/>
                </a:lnTo>
                <a:lnTo>
                  <a:pt x="981258" y="507825"/>
                </a:lnTo>
                <a:close/>
                <a:moveTo>
                  <a:pt x="710596" y="473998"/>
                </a:moveTo>
                <a:lnTo>
                  <a:pt x="812105" y="473998"/>
                </a:lnTo>
                <a:lnTo>
                  <a:pt x="812105" y="643153"/>
                </a:lnTo>
                <a:lnTo>
                  <a:pt x="710596" y="643153"/>
                </a:lnTo>
                <a:lnTo>
                  <a:pt x="710596" y="609322"/>
                </a:lnTo>
                <a:lnTo>
                  <a:pt x="778274" y="609322"/>
                </a:lnTo>
                <a:lnTo>
                  <a:pt x="778274" y="507829"/>
                </a:lnTo>
                <a:lnTo>
                  <a:pt x="710596" y="507829"/>
                </a:lnTo>
                <a:close/>
                <a:moveTo>
                  <a:pt x="845934" y="473994"/>
                </a:moveTo>
                <a:lnTo>
                  <a:pt x="1015089" y="473994"/>
                </a:lnTo>
                <a:lnTo>
                  <a:pt x="1015089" y="643148"/>
                </a:lnTo>
                <a:lnTo>
                  <a:pt x="845934" y="643148"/>
                </a:lnTo>
                <a:close/>
                <a:moveTo>
                  <a:pt x="389070" y="473696"/>
                </a:moveTo>
                <a:lnTo>
                  <a:pt x="558225" y="473696"/>
                </a:lnTo>
                <a:lnTo>
                  <a:pt x="558225" y="507528"/>
                </a:lnTo>
                <a:lnTo>
                  <a:pt x="389070" y="507528"/>
                </a:lnTo>
                <a:close/>
                <a:moveTo>
                  <a:pt x="186086" y="473696"/>
                </a:moveTo>
                <a:lnTo>
                  <a:pt x="355240" y="473696"/>
                </a:lnTo>
                <a:lnTo>
                  <a:pt x="355240" y="507528"/>
                </a:lnTo>
                <a:lnTo>
                  <a:pt x="186086" y="507528"/>
                </a:lnTo>
                <a:close/>
                <a:moveTo>
                  <a:pt x="490562" y="406035"/>
                </a:moveTo>
                <a:lnTo>
                  <a:pt x="558223" y="406035"/>
                </a:lnTo>
                <a:lnTo>
                  <a:pt x="558223" y="439867"/>
                </a:lnTo>
                <a:lnTo>
                  <a:pt x="490562" y="439867"/>
                </a:lnTo>
                <a:close/>
                <a:moveTo>
                  <a:pt x="253747" y="406035"/>
                </a:moveTo>
                <a:lnTo>
                  <a:pt x="422901" y="406035"/>
                </a:lnTo>
                <a:lnTo>
                  <a:pt x="422901" y="439867"/>
                </a:lnTo>
                <a:lnTo>
                  <a:pt x="253747" y="439867"/>
                </a:lnTo>
                <a:close/>
                <a:moveTo>
                  <a:pt x="118424" y="406035"/>
                </a:moveTo>
                <a:lnTo>
                  <a:pt x="186085" y="406035"/>
                </a:lnTo>
                <a:lnTo>
                  <a:pt x="186085" y="439867"/>
                </a:lnTo>
                <a:lnTo>
                  <a:pt x="118424" y="439867"/>
                </a:lnTo>
                <a:close/>
                <a:moveTo>
                  <a:pt x="981273" y="321772"/>
                </a:moveTo>
                <a:lnTo>
                  <a:pt x="1015105" y="321772"/>
                </a:lnTo>
                <a:lnTo>
                  <a:pt x="1015105" y="355604"/>
                </a:lnTo>
                <a:lnTo>
                  <a:pt x="981273" y="355604"/>
                </a:lnTo>
                <a:close/>
                <a:moveTo>
                  <a:pt x="913612" y="321772"/>
                </a:moveTo>
                <a:lnTo>
                  <a:pt x="947444" y="321772"/>
                </a:lnTo>
                <a:lnTo>
                  <a:pt x="947444" y="355604"/>
                </a:lnTo>
                <a:lnTo>
                  <a:pt x="913612" y="355604"/>
                </a:lnTo>
                <a:close/>
                <a:moveTo>
                  <a:pt x="845950" y="321772"/>
                </a:moveTo>
                <a:lnTo>
                  <a:pt x="879782" y="321772"/>
                </a:lnTo>
                <a:lnTo>
                  <a:pt x="879782" y="355604"/>
                </a:lnTo>
                <a:lnTo>
                  <a:pt x="845950" y="355604"/>
                </a:lnTo>
                <a:close/>
                <a:moveTo>
                  <a:pt x="456732" y="321458"/>
                </a:moveTo>
                <a:lnTo>
                  <a:pt x="558224" y="321458"/>
                </a:lnTo>
                <a:lnTo>
                  <a:pt x="558224" y="355290"/>
                </a:lnTo>
                <a:lnTo>
                  <a:pt x="456732" y="355290"/>
                </a:lnTo>
                <a:close/>
                <a:moveTo>
                  <a:pt x="287578" y="321458"/>
                </a:moveTo>
                <a:lnTo>
                  <a:pt x="422902" y="321458"/>
                </a:lnTo>
                <a:lnTo>
                  <a:pt x="422902" y="355290"/>
                </a:lnTo>
                <a:lnTo>
                  <a:pt x="287578" y="355290"/>
                </a:lnTo>
                <a:close/>
                <a:moveTo>
                  <a:pt x="186086" y="321458"/>
                </a:moveTo>
                <a:lnTo>
                  <a:pt x="253747" y="321458"/>
                </a:lnTo>
                <a:lnTo>
                  <a:pt x="253747" y="355290"/>
                </a:lnTo>
                <a:lnTo>
                  <a:pt x="186086" y="355290"/>
                </a:lnTo>
                <a:close/>
                <a:moveTo>
                  <a:pt x="713420" y="254115"/>
                </a:moveTo>
                <a:lnTo>
                  <a:pt x="1082750" y="254115"/>
                </a:lnTo>
                <a:lnTo>
                  <a:pt x="1082750" y="1082951"/>
                </a:lnTo>
                <a:lnTo>
                  <a:pt x="406136" y="1082951"/>
                </a:lnTo>
                <a:lnTo>
                  <a:pt x="406136" y="861630"/>
                </a:lnTo>
                <a:lnTo>
                  <a:pt x="439967" y="861630"/>
                </a:lnTo>
                <a:lnTo>
                  <a:pt x="439967" y="1049120"/>
                </a:lnTo>
                <a:lnTo>
                  <a:pt x="1048920" y="1049120"/>
                </a:lnTo>
                <a:lnTo>
                  <a:pt x="1048920" y="423269"/>
                </a:lnTo>
                <a:lnTo>
                  <a:pt x="710629" y="423269"/>
                </a:lnTo>
                <a:lnTo>
                  <a:pt x="710629" y="389438"/>
                </a:lnTo>
                <a:lnTo>
                  <a:pt x="1048920" y="389438"/>
                </a:lnTo>
                <a:lnTo>
                  <a:pt x="1048920" y="287946"/>
                </a:lnTo>
                <a:lnTo>
                  <a:pt x="713420" y="287946"/>
                </a:lnTo>
                <a:close/>
                <a:moveTo>
                  <a:pt x="389070" y="253796"/>
                </a:moveTo>
                <a:lnTo>
                  <a:pt x="558225" y="253796"/>
                </a:lnTo>
                <a:lnTo>
                  <a:pt x="558225" y="287627"/>
                </a:lnTo>
                <a:lnTo>
                  <a:pt x="389070" y="287627"/>
                </a:lnTo>
                <a:close/>
                <a:moveTo>
                  <a:pt x="186086" y="253796"/>
                </a:moveTo>
                <a:lnTo>
                  <a:pt x="355240" y="253796"/>
                </a:lnTo>
                <a:lnTo>
                  <a:pt x="355240" y="287627"/>
                </a:lnTo>
                <a:lnTo>
                  <a:pt x="186086" y="287627"/>
                </a:lnTo>
                <a:close/>
                <a:moveTo>
                  <a:pt x="490562" y="186135"/>
                </a:moveTo>
                <a:lnTo>
                  <a:pt x="558223" y="186135"/>
                </a:lnTo>
                <a:lnTo>
                  <a:pt x="558223" y="219967"/>
                </a:lnTo>
                <a:lnTo>
                  <a:pt x="490562" y="219967"/>
                </a:lnTo>
                <a:close/>
                <a:moveTo>
                  <a:pt x="253747" y="186135"/>
                </a:moveTo>
                <a:lnTo>
                  <a:pt x="422901" y="186135"/>
                </a:lnTo>
                <a:lnTo>
                  <a:pt x="422901" y="219967"/>
                </a:lnTo>
                <a:lnTo>
                  <a:pt x="253747" y="219967"/>
                </a:lnTo>
                <a:close/>
                <a:moveTo>
                  <a:pt x="118424" y="186135"/>
                </a:moveTo>
                <a:lnTo>
                  <a:pt x="186085" y="186135"/>
                </a:lnTo>
                <a:lnTo>
                  <a:pt x="186085" y="219967"/>
                </a:lnTo>
                <a:lnTo>
                  <a:pt x="118424" y="219967"/>
                </a:lnTo>
                <a:close/>
                <a:moveTo>
                  <a:pt x="744425" y="68040"/>
                </a:moveTo>
                <a:cubicBezTo>
                  <a:pt x="795708" y="68239"/>
                  <a:pt x="844649" y="89534"/>
                  <a:pt x="879749" y="126923"/>
                </a:cubicBezTo>
                <a:lnTo>
                  <a:pt x="879749" y="84940"/>
                </a:lnTo>
                <a:lnTo>
                  <a:pt x="913580" y="84940"/>
                </a:lnTo>
                <a:lnTo>
                  <a:pt x="913580" y="186450"/>
                </a:lnTo>
                <a:lnTo>
                  <a:pt x="812071" y="186450"/>
                </a:lnTo>
                <a:lnTo>
                  <a:pt x="812071" y="152618"/>
                </a:lnTo>
                <a:lnTo>
                  <a:pt x="857440" y="152618"/>
                </a:lnTo>
                <a:cubicBezTo>
                  <a:pt x="828631" y="120495"/>
                  <a:pt x="787575" y="102059"/>
                  <a:pt x="744425" y="101871"/>
                </a:cubicBezTo>
                <a:close/>
                <a:moveTo>
                  <a:pt x="558389" y="58306"/>
                </a:moveTo>
                <a:lnTo>
                  <a:pt x="558389" y="118787"/>
                </a:lnTo>
                <a:lnTo>
                  <a:pt x="617745" y="118787"/>
                </a:lnTo>
                <a:close/>
                <a:moveTo>
                  <a:pt x="33831" y="33831"/>
                </a:moveTo>
                <a:lnTo>
                  <a:pt x="33831" y="795155"/>
                </a:lnTo>
                <a:lnTo>
                  <a:pt x="643164" y="795155"/>
                </a:lnTo>
                <a:lnTo>
                  <a:pt x="643164" y="152618"/>
                </a:lnTo>
                <a:lnTo>
                  <a:pt x="524558" y="152618"/>
                </a:lnTo>
                <a:lnTo>
                  <a:pt x="524558" y="33831"/>
                </a:lnTo>
                <a:close/>
                <a:moveTo>
                  <a:pt x="0" y="0"/>
                </a:moveTo>
                <a:lnTo>
                  <a:pt x="548576" y="0"/>
                </a:lnTo>
                <a:lnTo>
                  <a:pt x="676994" y="130863"/>
                </a:lnTo>
                <a:lnTo>
                  <a:pt x="676994" y="828986"/>
                </a:lnTo>
                <a:lnTo>
                  <a:pt x="0" y="828986"/>
                </a:lnTo>
                <a:close/>
              </a:path>
            </a:pathLst>
          </a:custGeom>
          <a:solidFill>
            <a:srgbClr val="2196F3"/>
          </a:solidFill>
          <a:ln w="16818" cap="flat">
            <a:noFill/>
            <a:prstDash val="solid"/>
            <a:miter/>
          </a:ln>
        </p:spPr>
        <p:txBody>
          <a:bodyPr rtlCol="0" anchor="ctr"/>
          <a:lstStyle/>
          <a:p>
            <a:pPr defTabSz="457200"/>
            <a:endParaRPr lang="zh-CN" altLang="en-US" sz="1350">
              <a:solidFill>
                <a:srgbClr val="22222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6" name="任意形状 14"/>
          <p:cNvSpPr/>
          <p:nvPr>
            <p:custDataLst>
              <p:tags r:id="rId7"/>
            </p:custDataLst>
          </p:nvPr>
        </p:nvSpPr>
        <p:spPr>
          <a:xfrm>
            <a:off x="3864343" y="1420213"/>
            <a:ext cx="821149" cy="821149"/>
          </a:xfrm>
          <a:custGeom>
            <a:avLst/>
            <a:gdLst>
              <a:gd name="connsiteX0" fmla="*/ 0 w 899998"/>
              <a:gd name="connsiteY0" fmla="*/ 449999 h 899998"/>
              <a:gd name="connsiteX1" fmla="*/ 449999 w 899998"/>
              <a:gd name="connsiteY1" fmla="*/ 0 h 899998"/>
              <a:gd name="connsiteX2" fmla="*/ 899998 w 899998"/>
              <a:gd name="connsiteY2" fmla="*/ 449999 h 899998"/>
              <a:gd name="connsiteX3" fmla="*/ 449999 w 899998"/>
              <a:gd name="connsiteY3" fmla="*/ 899998 h 899998"/>
              <a:gd name="connsiteX4" fmla="*/ 0 w 899998"/>
              <a:gd name="connsiteY4" fmla="*/ 449999 h 89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9997" h="899997">
                <a:moveTo>
                  <a:pt x="0" y="449999"/>
                </a:moveTo>
                <a:cubicBezTo>
                  <a:pt x="0" y="201471"/>
                  <a:pt x="201471" y="0"/>
                  <a:pt x="449999" y="0"/>
                </a:cubicBezTo>
                <a:cubicBezTo>
                  <a:pt x="698527" y="0"/>
                  <a:pt x="899998" y="201471"/>
                  <a:pt x="899998" y="449999"/>
                </a:cubicBezTo>
                <a:cubicBezTo>
                  <a:pt x="899998" y="698527"/>
                  <a:pt x="698527" y="899998"/>
                  <a:pt x="449999" y="899998"/>
                </a:cubicBezTo>
                <a:cubicBezTo>
                  <a:pt x="201471" y="899998"/>
                  <a:pt x="0" y="698527"/>
                  <a:pt x="0" y="449999"/>
                </a:cubicBezTo>
                <a:close/>
              </a:path>
            </a:pathLst>
          </a:custGeom>
        </p:spPr>
        <p:style>
          <a:lnRef idx="2">
            <a:srgbClr val="FFFFFF">
              <a:hueOff val="0"/>
              <a:satOff val="0"/>
              <a:lumOff val="0"/>
              <a:alphaOff val="0"/>
            </a:srgbClr>
          </a:lnRef>
          <a:fillRef idx="1">
            <a:srgbClr val="2196F3">
              <a:hueOff val="0"/>
              <a:satOff val="0"/>
              <a:lumOff val="0"/>
              <a:alphaOff val="0"/>
            </a:srgbClr>
          </a:fillRef>
          <a:effectRef idx="0">
            <a:srgbClr val="2196F3">
              <a:hueOff val="0"/>
              <a:satOff val="0"/>
              <a:lumOff val="0"/>
              <a:alphaOff val="0"/>
            </a:srgbClr>
          </a:effectRef>
          <a:fontRef idx="minor">
            <a:srgbClr val="FFFFFF"/>
          </a:fontRef>
        </p:style>
        <p:txBody>
          <a:bodyPr spcFirstLastPara="0" vert="horz" wrap="square" lIns="148707" tIns="148707" rIns="148707" bIns="148707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zh-CN" altLang="en-US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7" name="任意形状 15"/>
          <p:cNvSpPr/>
          <p:nvPr>
            <p:custDataLst>
              <p:tags r:id="rId8"/>
            </p:custDataLst>
          </p:nvPr>
        </p:nvSpPr>
        <p:spPr>
          <a:xfrm>
            <a:off x="4825814" y="2308227"/>
            <a:ext cx="821149" cy="821149"/>
          </a:xfrm>
          <a:custGeom>
            <a:avLst/>
            <a:gdLst>
              <a:gd name="connsiteX0" fmla="*/ 0 w 899998"/>
              <a:gd name="connsiteY0" fmla="*/ 449999 h 899998"/>
              <a:gd name="connsiteX1" fmla="*/ 449999 w 899998"/>
              <a:gd name="connsiteY1" fmla="*/ 0 h 899998"/>
              <a:gd name="connsiteX2" fmla="*/ 899998 w 899998"/>
              <a:gd name="connsiteY2" fmla="*/ 449999 h 899998"/>
              <a:gd name="connsiteX3" fmla="*/ 449999 w 899998"/>
              <a:gd name="connsiteY3" fmla="*/ 899998 h 899998"/>
              <a:gd name="connsiteX4" fmla="*/ 0 w 899998"/>
              <a:gd name="connsiteY4" fmla="*/ 449999 h 89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9997" h="899997">
                <a:moveTo>
                  <a:pt x="0" y="449999"/>
                </a:moveTo>
                <a:cubicBezTo>
                  <a:pt x="0" y="201471"/>
                  <a:pt x="201471" y="0"/>
                  <a:pt x="449999" y="0"/>
                </a:cubicBezTo>
                <a:cubicBezTo>
                  <a:pt x="698527" y="0"/>
                  <a:pt x="899998" y="201471"/>
                  <a:pt x="899998" y="449999"/>
                </a:cubicBezTo>
                <a:cubicBezTo>
                  <a:pt x="899998" y="698527"/>
                  <a:pt x="698527" y="899998"/>
                  <a:pt x="449999" y="899998"/>
                </a:cubicBezTo>
                <a:cubicBezTo>
                  <a:pt x="201471" y="899998"/>
                  <a:pt x="0" y="698527"/>
                  <a:pt x="0" y="449999"/>
                </a:cubicBezTo>
                <a:close/>
              </a:path>
            </a:pathLst>
          </a:custGeom>
        </p:spPr>
        <p:style>
          <a:lnRef idx="2">
            <a:srgbClr val="FFFFFF">
              <a:hueOff val="0"/>
              <a:satOff val="0"/>
              <a:lumOff val="0"/>
              <a:alphaOff val="0"/>
            </a:srgbClr>
          </a:lnRef>
          <a:fillRef idx="1">
            <a:srgbClr val="2196F3">
              <a:hueOff val="0"/>
              <a:satOff val="0"/>
              <a:lumOff val="0"/>
              <a:alphaOff val="0"/>
            </a:srgbClr>
          </a:fillRef>
          <a:effectRef idx="0">
            <a:srgbClr val="2196F3">
              <a:hueOff val="0"/>
              <a:satOff val="0"/>
              <a:lumOff val="0"/>
              <a:alphaOff val="0"/>
            </a:srgbClr>
          </a:effectRef>
          <a:fontRef idx="minor">
            <a:srgbClr val="FFFFFF"/>
          </a:fontRef>
        </p:style>
        <p:txBody>
          <a:bodyPr spcFirstLastPara="0" vert="horz" wrap="square" lIns="148707" tIns="148707" rIns="148707" bIns="148707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zh-CN" altLang="en-US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任意形状 16"/>
          <p:cNvSpPr/>
          <p:nvPr>
            <p:custDataLst>
              <p:tags r:id="rId9"/>
            </p:custDataLst>
          </p:nvPr>
        </p:nvSpPr>
        <p:spPr>
          <a:xfrm>
            <a:off x="3869587" y="3226148"/>
            <a:ext cx="821149" cy="821149"/>
          </a:xfrm>
          <a:custGeom>
            <a:avLst/>
            <a:gdLst>
              <a:gd name="connsiteX0" fmla="*/ 0 w 899998"/>
              <a:gd name="connsiteY0" fmla="*/ 449999 h 899998"/>
              <a:gd name="connsiteX1" fmla="*/ 449999 w 899998"/>
              <a:gd name="connsiteY1" fmla="*/ 0 h 899998"/>
              <a:gd name="connsiteX2" fmla="*/ 899998 w 899998"/>
              <a:gd name="connsiteY2" fmla="*/ 449999 h 899998"/>
              <a:gd name="connsiteX3" fmla="*/ 449999 w 899998"/>
              <a:gd name="connsiteY3" fmla="*/ 899998 h 899998"/>
              <a:gd name="connsiteX4" fmla="*/ 0 w 899998"/>
              <a:gd name="connsiteY4" fmla="*/ 449999 h 89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9997" h="899997">
                <a:moveTo>
                  <a:pt x="0" y="449999"/>
                </a:moveTo>
                <a:cubicBezTo>
                  <a:pt x="0" y="201471"/>
                  <a:pt x="201471" y="0"/>
                  <a:pt x="449999" y="0"/>
                </a:cubicBezTo>
                <a:cubicBezTo>
                  <a:pt x="698527" y="0"/>
                  <a:pt x="899998" y="201471"/>
                  <a:pt x="899998" y="449999"/>
                </a:cubicBezTo>
                <a:cubicBezTo>
                  <a:pt x="899998" y="698527"/>
                  <a:pt x="698527" y="899998"/>
                  <a:pt x="449999" y="899998"/>
                </a:cubicBezTo>
                <a:cubicBezTo>
                  <a:pt x="201471" y="899998"/>
                  <a:pt x="0" y="698527"/>
                  <a:pt x="0" y="449999"/>
                </a:cubicBezTo>
                <a:close/>
              </a:path>
            </a:pathLst>
          </a:custGeom>
        </p:spPr>
        <p:style>
          <a:lnRef idx="2">
            <a:srgbClr val="FFFFFF">
              <a:hueOff val="0"/>
              <a:satOff val="0"/>
              <a:lumOff val="0"/>
              <a:alphaOff val="0"/>
            </a:srgbClr>
          </a:lnRef>
          <a:fillRef idx="1">
            <a:srgbClr val="2196F3">
              <a:hueOff val="0"/>
              <a:satOff val="0"/>
              <a:lumOff val="0"/>
              <a:alphaOff val="0"/>
            </a:srgbClr>
          </a:fillRef>
          <a:effectRef idx="0">
            <a:srgbClr val="2196F3">
              <a:hueOff val="0"/>
              <a:satOff val="0"/>
              <a:lumOff val="0"/>
              <a:alphaOff val="0"/>
            </a:srgbClr>
          </a:effectRef>
          <a:fontRef idx="minor">
            <a:srgbClr val="FFFFFF"/>
          </a:fontRef>
        </p:style>
        <p:txBody>
          <a:bodyPr spcFirstLastPara="0" vert="horz" wrap="square" lIns="148707" tIns="148707" rIns="148707" bIns="148707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zh-CN" altLang="en-US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9" name="任意形状 17"/>
          <p:cNvSpPr/>
          <p:nvPr>
            <p:custDataLst>
              <p:tags r:id="rId10"/>
            </p:custDataLst>
          </p:nvPr>
        </p:nvSpPr>
        <p:spPr>
          <a:xfrm>
            <a:off x="2964797" y="2312161"/>
            <a:ext cx="821149" cy="821149"/>
          </a:xfrm>
          <a:custGeom>
            <a:avLst/>
            <a:gdLst>
              <a:gd name="connsiteX0" fmla="*/ 0 w 899998"/>
              <a:gd name="connsiteY0" fmla="*/ 449999 h 899998"/>
              <a:gd name="connsiteX1" fmla="*/ 449999 w 899998"/>
              <a:gd name="connsiteY1" fmla="*/ 0 h 899998"/>
              <a:gd name="connsiteX2" fmla="*/ 899998 w 899998"/>
              <a:gd name="connsiteY2" fmla="*/ 449999 h 899998"/>
              <a:gd name="connsiteX3" fmla="*/ 449999 w 899998"/>
              <a:gd name="connsiteY3" fmla="*/ 899998 h 899998"/>
              <a:gd name="connsiteX4" fmla="*/ 0 w 899998"/>
              <a:gd name="connsiteY4" fmla="*/ 449999 h 89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9997" h="899997">
                <a:moveTo>
                  <a:pt x="0" y="449999"/>
                </a:moveTo>
                <a:cubicBezTo>
                  <a:pt x="0" y="201471"/>
                  <a:pt x="201471" y="0"/>
                  <a:pt x="449999" y="0"/>
                </a:cubicBezTo>
                <a:cubicBezTo>
                  <a:pt x="698527" y="0"/>
                  <a:pt x="899998" y="201471"/>
                  <a:pt x="899998" y="449999"/>
                </a:cubicBezTo>
                <a:cubicBezTo>
                  <a:pt x="899998" y="698527"/>
                  <a:pt x="698527" y="899998"/>
                  <a:pt x="449999" y="899998"/>
                </a:cubicBezTo>
                <a:cubicBezTo>
                  <a:pt x="201471" y="899998"/>
                  <a:pt x="0" y="698527"/>
                  <a:pt x="0" y="449999"/>
                </a:cubicBezTo>
                <a:close/>
              </a:path>
            </a:pathLst>
          </a:custGeom>
        </p:spPr>
        <p:style>
          <a:lnRef idx="2">
            <a:srgbClr val="FFFFFF">
              <a:hueOff val="0"/>
              <a:satOff val="0"/>
              <a:lumOff val="0"/>
              <a:alphaOff val="0"/>
            </a:srgbClr>
          </a:lnRef>
          <a:fillRef idx="1">
            <a:srgbClr val="2196F3">
              <a:hueOff val="0"/>
              <a:satOff val="0"/>
              <a:lumOff val="0"/>
              <a:alphaOff val="0"/>
            </a:srgbClr>
          </a:fillRef>
          <a:effectRef idx="0">
            <a:srgbClr val="2196F3">
              <a:hueOff val="0"/>
              <a:satOff val="0"/>
              <a:lumOff val="0"/>
              <a:alphaOff val="0"/>
            </a:srgbClr>
          </a:effectRef>
          <a:fontRef idx="minor">
            <a:srgbClr val="FFFFFF"/>
          </a:fontRef>
        </p:style>
        <p:txBody>
          <a:bodyPr spcFirstLastPara="0" vert="horz" wrap="square" lIns="148707" tIns="148707" rIns="148707" bIns="148707" numCol="1" spcCol="1270" anchor="ctr" anchorCtr="0">
            <a:noAutofit/>
          </a:bodyPr>
          <a:lstStyle/>
          <a:p>
            <a:pPr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zh-CN" altLang="en-US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0" name="Shape 1306"/>
          <p:cNvSpPr/>
          <p:nvPr>
            <p:custDataLst>
              <p:tags r:id="rId11"/>
            </p:custDataLst>
          </p:nvPr>
        </p:nvSpPr>
        <p:spPr>
          <a:xfrm rot="2700000">
            <a:off x="4698720" y="2065253"/>
            <a:ext cx="486772" cy="21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noFill/>
          <a:ln w="38100" cap="flat">
            <a:solidFill>
              <a:srgbClr val="FFFFFF">
                <a:lumMod val="65000"/>
              </a:srgbClr>
            </a:solidFill>
            <a:prstDash val="solid"/>
            <a:miter lim="400000"/>
            <a:tailEnd type="triangle" w="med" len="med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292100">
              <a:lnSpc>
                <a:spcPct val="110000"/>
              </a:lnSpc>
              <a:spcBef>
                <a:spcPts val="150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750">
              <a:solidFill>
                <a:srgbClr val="4C4C4C"/>
              </a:solidFill>
              <a:latin typeface="微软雅黑" panose="020B0503020204020204" charset="-122"/>
              <a:ea typeface="微软雅黑" panose="020B0503020204020204" charset="-122"/>
              <a:cs typeface="Lato Light"/>
              <a:sym typeface="Helvetica Neue Light"/>
            </a:endParaRPr>
          </a:p>
        </p:txBody>
      </p:sp>
      <p:sp>
        <p:nvSpPr>
          <p:cNvPr id="81" name="Shape 1308"/>
          <p:cNvSpPr/>
          <p:nvPr>
            <p:custDataLst>
              <p:tags r:id="rId12"/>
            </p:custDataLst>
          </p:nvPr>
        </p:nvSpPr>
        <p:spPr>
          <a:xfrm rot="8100000">
            <a:off x="4768142" y="3428581"/>
            <a:ext cx="486772" cy="21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noFill/>
          <a:ln w="38100" cap="flat">
            <a:solidFill>
              <a:srgbClr val="FFFFFF">
                <a:lumMod val="65000"/>
              </a:srgbClr>
            </a:solidFill>
            <a:prstDash val="solid"/>
            <a:miter lim="400000"/>
            <a:tailEnd type="triangle" w="med" len="med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292100">
              <a:lnSpc>
                <a:spcPct val="110000"/>
              </a:lnSpc>
              <a:spcBef>
                <a:spcPts val="150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750">
              <a:solidFill>
                <a:srgbClr val="4C4C4C"/>
              </a:solidFill>
              <a:latin typeface="微软雅黑" panose="020B0503020204020204" charset="-122"/>
              <a:ea typeface="微软雅黑" panose="020B0503020204020204" charset="-122"/>
              <a:cs typeface="Lato Light"/>
              <a:sym typeface="Helvetica Neue Light"/>
            </a:endParaRPr>
          </a:p>
        </p:txBody>
      </p:sp>
      <p:sp>
        <p:nvSpPr>
          <p:cNvPr id="82" name="Shape 1309"/>
          <p:cNvSpPr/>
          <p:nvPr>
            <p:custDataLst>
              <p:tags r:id="rId13"/>
            </p:custDataLst>
          </p:nvPr>
        </p:nvSpPr>
        <p:spPr>
          <a:xfrm rot="18900000">
            <a:off x="3342231" y="2015479"/>
            <a:ext cx="486772" cy="21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noFill/>
          <a:ln w="38100" cap="flat">
            <a:solidFill>
              <a:srgbClr val="FFFFFF">
                <a:lumMod val="65000"/>
              </a:srgbClr>
            </a:solidFill>
            <a:prstDash val="solid"/>
            <a:miter lim="400000"/>
            <a:tailEnd type="triangle" w="med" len="med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292100">
              <a:lnSpc>
                <a:spcPct val="110000"/>
              </a:lnSpc>
              <a:spcBef>
                <a:spcPts val="150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750">
              <a:solidFill>
                <a:srgbClr val="4C4C4C"/>
              </a:solidFill>
              <a:latin typeface="微软雅黑" panose="020B0503020204020204" charset="-122"/>
              <a:ea typeface="微软雅黑" panose="020B0503020204020204" charset="-122"/>
              <a:cs typeface="Lato Light"/>
              <a:sym typeface="Helvetica Neue Light"/>
            </a:endParaRPr>
          </a:p>
        </p:txBody>
      </p:sp>
      <p:sp>
        <p:nvSpPr>
          <p:cNvPr id="83" name="Shape 1310"/>
          <p:cNvSpPr/>
          <p:nvPr>
            <p:custDataLst>
              <p:tags r:id="rId14"/>
            </p:custDataLst>
          </p:nvPr>
        </p:nvSpPr>
        <p:spPr>
          <a:xfrm rot="13500000">
            <a:off x="3342105" y="3379264"/>
            <a:ext cx="486772" cy="21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1563" extrusionOk="0">
                <a:moveTo>
                  <a:pt x="0" y="11209"/>
                </a:moveTo>
                <a:cubicBezTo>
                  <a:pt x="9045" y="-10037"/>
                  <a:pt x="18106" y="4094"/>
                  <a:pt x="21600" y="11563"/>
                </a:cubicBezTo>
              </a:path>
            </a:pathLst>
          </a:custGeom>
          <a:noFill/>
          <a:ln w="38100" cap="flat">
            <a:solidFill>
              <a:srgbClr val="FFFFFF">
                <a:lumMod val="65000"/>
              </a:srgbClr>
            </a:solidFill>
            <a:prstDash val="solid"/>
            <a:miter lim="400000"/>
            <a:tailEnd type="triangle" w="med" len="med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 defTabSz="292100">
              <a:lnSpc>
                <a:spcPct val="110000"/>
              </a:lnSpc>
              <a:spcBef>
                <a:spcPts val="150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750">
              <a:solidFill>
                <a:srgbClr val="4C4C4C"/>
              </a:solidFill>
              <a:latin typeface="微软雅黑" panose="020B0503020204020204" charset="-122"/>
              <a:ea typeface="微软雅黑" panose="020B0503020204020204" charset="-122"/>
              <a:cs typeface="Lato Light"/>
              <a:sym typeface="Helvetica Neue Light"/>
            </a:endParaRPr>
          </a:p>
        </p:txBody>
      </p:sp>
      <p:sp>
        <p:nvSpPr>
          <p:cNvPr id="84" name="文本框 83"/>
          <p:cNvSpPr txBox="1"/>
          <p:nvPr>
            <p:custDataLst>
              <p:tags r:id="rId15"/>
            </p:custDataLst>
          </p:nvPr>
        </p:nvSpPr>
        <p:spPr>
          <a:xfrm>
            <a:off x="5060102" y="1443304"/>
            <a:ext cx="4040907" cy="812531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系统管理员首先在</a:t>
            </a: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UAP</a:t>
            </a: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安全网关后台管理系统进行网关认证方式配置。</a:t>
            </a:r>
            <a:endParaRPr lang="zh-CN" altLang="en-US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菜单位置：系统管理&gt;&gt; 网关认证方式配置，将网关认证方式切换为：安全网关认证。</a:t>
            </a:r>
            <a:endParaRPr lang="zh-CN" altLang="en-US" sz="1000" kern="0" spc="150">
              <a:solidFill>
                <a:srgbClr val="222222">
                  <a:lumMod val="75000"/>
                  <a:lumOff val="25000"/>
                </a:srgb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16"/>
            </p:custDataLst>
          </p:nvPr>
        </p:nvSpPr>
        <p:spPr>
          <a:xfrm>
            <a:off x="5033775" y="3454003"/>
            <a:ext cx="4067043" cy="111139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>
              <a:lnSpc>
                <a:spcPct val="120000"/>
              </a:lnSpc>
              <a:buClrTx/>
              <a:buSzTx/>
              <a:buNone/>
              <a:defRPr/>
            </a:pP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系统管理员在UAP安全网关后台管理系统进行网关网络配置。</a:t>
            </a:r>
            <a:endParaRPr lang="en-US" altLang="zh-CN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lnSpc>
                <a:spcPct val="120000"/>
              </a:lnSpc>
              <a:buClrTx/>
              <a:buSzTx/>
              <a:buNone/>
              <a:defRPr/>
            </a:pP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菜单位置：系统管理&gt;&gt; 网关配置。</a:t>
            </a:r>
            <a:endParaRPr lang="en-US" altLang="zh-CN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lnSpc>
                <a:spcPct val="120000"/>
              </a:lnSpc>
              <a:buClrTx/>
              <a:buSzTx/>
              <a:buNone/>
              <a:defRPr/>
            </a:pP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安全网关网络策略配置完成后，根据安全网关提示的指令，</a:t>
            </a: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操作</a:t>
            </a: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网关软件、硬件服务模块进行启，使网关网络配置生效。</a:t>
            </a:r>
            <a:endParaRPr lang="en-US" altLang="zh-CN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17"/>
            </p:custDataLst>
          </p:nvPr>
        </p:nvSpPr>
        <p:spPr>
          <a:xfrm>
            <a:off x="157863" y="3592272"/>
            <a:ext cx="3296419" cy="75088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l">
              <a:lnSpc>
                <a:spcPct val="120000"/>
              </a:lnSpc>
              <a:buClrTx/>
              <a:buSzTx/>
              <a:buNone/>
              <a:defRPr/>
            </a:pPr>
            <a:r>
              <a:rPr lang="en-US" altLang="zh-CN" sz="9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用户首先安装UAP认证网关客户端。</a:t>
            </a:r>
            <a:endParaRPr lang="en-US" altLang="zh-CN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lnSpc>
                <a:spcPct val="120000"/>
              </a:lnSpc>
              <a:buClrTx/>
              <a:buSzTx/>
              <a:buNone/>
              <a:defRPr/>
            </a:pP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客户端安装完成后，通过客户端右上角网络设置按钮进行网关服务器网络设置。</a:t>
            </a:r>
            <a:endParaRPr lang="en-US" altLang="zh-CN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lnSpc>
                <a:spcPct val="120000"/>
              </a:lnSpc>
              <a:buClrTx/>
              <a:buSzTx/>
              <a:buNone/>
              <a:defRPr/>
            </a:pP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至此客户端安装准备工作完成。</a:t>
            </a:r>
            <a:endParaRPr lang="en-US" altLang="zh-CN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06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2" name="文本框 1"/>
          <p:cNvSpPr txBox="1"/>
          <p:nvPr>
            <p:custDataLst>
              <p:tags r:id="rId18"/>
            </p:custDataLst>
          </p:nvPr>
        </p:nvSpPr>
        <p:spPr>
          <a:xfrm>
            <a:off x="105410" y="1588135"/>
            <a:ext cx="3585845" cy="65976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p>
            <a:pPr algn="l">
              <a:lnSpc>
                <a:spcPct val="120000"/>
              </a:lnSpc>
              <a:buClrTx/>
              <a:buSzTx/>
              <a:buNone/>
              <a:defRPr/>
            </a:pP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用户选择任意一种身份认证方式进行身份认证。</a:t>
            </a:r>
            <a:endParaRPr lang="en-US" altLang="zh-CN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lnSpc>
                <a:spcPct val="120000"/>
              </a:lnSpc>
              <a:buClrTx/>
              <a:buSzTx/>
              <a:buNone/>
              <a:defRPr/>
            </a:pP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认证成功后</a:t>
            </a: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认证窗口</a:t>
            </a: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自动关闭，点亮客户端系统托盘，用户</a:t>
            </a:r>
            <a:r>
              <a:rPr lang="zh-CN" altLang="en-US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即</a:t>
            </a:r>
            <a:r>
              <a:rPr lang="en-US" altLang="zh-CN" sz="1000" spc="150">
                <a:latin typeface="微软雅黑" panose="020B0503020204020204" charset="-122"/>
                <a:ea typeface="微软雅黑" panose="020B0503020204020204" charset="-122"/>
                <a:sym typeface="+mn-ea"/>
              </a:rPr>
              <a:t>可以安全访问企业内网资源。</a:t>
            </a:r>
            <a:endParaRPr lang="en-US" altLang="zh-CN" sz="1000" spc="15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/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72" name="文本框 71"/>
          <p:cNvSpPr txBox="1"/>
          <p:nvPr>
            <p:custDataLst>
              <p:tags r:id="rId6"/>
            </p:custDataLst>
          </p:nvPr>
        </p:nvSpPr>
        <p:spPr>
          <a:xfrm>
            <a:off x="39" y="1623771"/>
            <a:ext cx="749391" cy="356030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80000"/>
          </a:bodyPr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通用适配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五边形 10"/>
          <p:cNvSpPr/>
          <p:nvPr>
            <p:custDataLst>
              <p:tags r:id="rId7"/>
            </p:custDataLst>
          </p:nvPr>
        </p:nvSpPr>
        <p:spPr>
          <a:xfrm>
            <a:off x="358" y="1623947"/>
            <a:ext cx="982056" cy="367667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lstStyle/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0" y="1623695"/>
            <a:ext cx="839470" cy="35623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70000"/>
          </a:bodyPr>
          <a:lstStyle/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初始化配置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9980" y="1623695"/>
            <a:ext cx="7736205" cy="3349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图示 80"/>
          <p:cNvGraphicFramePr/>
          <p:nvPr/>
        </p:nvGraphicFramePr>
        <p:xfrm>
          <a:off x="261258" y="1140980"/>
          <a:ext cx="8584642" cy="424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91" name="标题 2"/>
          <p:cNvSpPr>
            <a:spLocks noGrp="1"/>
          </p:cNvSpPr>
          <p:nvPr>
            <p:ph type="title"/>
          </p:nvPr>
        </p:nvSpPr>
        <p:spPr>
          <a:xfrm>
            <a:off x="450957" y="274636"/>
            <a:ext cx="2755681" cy="355983"/>
          </a:xfrm>
        </p:spPr>
        <p:txBody>
          <a:bodyPr/>
          <a:lstStyle/>
          <a:p>
            <a:r>
              <a:rPr lang="zh-CN" altLang="en-US" sz="2000" smtClean="0"/>
              <a:t>使用说明</a:t>
            </a:r>
            <a:endParaRPr lang="zh-CN" altLang="en-US" sz="2000"/>
          </a:p>
        </p:txBody>
      </p:sp>
      <p:grpSp>
        <p:nvGrpSpPr>
          <p:cNvPr id="93" name="组合 92"/>
          <p:cNvGrpSpPr/>
          <p:nvPr/>
        </p:nvGrpSpPr>
        <p:grpSpPr>
          <a:xfrm>
            <a:off x="494174" y="693772"/>
            <a:ext cx="2748756" cy="56055"/>
            <a:chOff x="1239791" y="3373704"/>
            <a:chExt cx="5327375" cy="56535"/>
          </a:xfrm>
        </p:grpSpPr>
        <p:sp>
          <p:nvSpPr>
            <p:cNvPr id="94" name="矩形 9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2E566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CAA88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61362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C5172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ker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09" name="ImpTraceLabele7b36a6a063cb1856104ac76b244a51a@" hidden="1"/>
          <p:cNvSpPr/>
          <p:nvPr/>
        </p:nvSpPr>
        <p:spPr>
          <a:xfrm flipH="1"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00">
                <a:ln>
                  <a:noFill/>
                </a:ln>
                <a:noFill/>
              </a:rPr>
              <a:t>ImpTraceLabele7b36a6a063cb1856104ac76b244a51a@=</a:t>
            </a:r>
            <a:endParaRPr sz="100">
              <a:ln>
                <a:noFill/>
              </a:ln>
              <a:noFill/>
            </a:endParaRPr>
          </a:p>
        </p:txBody>
      </p:sp>
      <p:sp>
        <p:nvSpPr>
          <p:cNvPr id="72" name="文本框 71"/>
          <p:cNvSpPr txBox="1"/>
          <p:nvPr>
            <p:custDataLst>
              <p:tags r:id="rId6"/>
            </p:custDataLst>
          </p:nvPr>
        </p:nvSpPr>
        <p:spPr>
          <a:xfrm>
            <a:off x="-1892" y="1632185"/>
            <a:ext cx="727613" cy="345683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70000"/>
          </a:bodyPr>
          <a:p>
            <a:pPr algn="ctr"/>
            <a:r>
              <a:rPr lang="zh-CN" altLang="en-US" sz="1500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通用适配</a:t>
            </a:r>
            <a:endParaRPr lang="zh-CN" altLang="en-US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五边形 10"/>
          <p:cNvSpPr/>
          <p:nvPr>
            <p:custDataLst>
              <p:tags r:id="rId7"/>
            </p:custDataLst>
          </p:nvPr>
        </p:nvSpPr>
        <p:spPr>
          <a:xfrm>
            <a:off x="-1582" y="1632356"/>
            <a:ext cx="953516" cy="356982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none" tIns="0" bIns="0" anchor="ctr">
            <a:normAutofit lnSpcReduction="10000"/>
          </a:bodyPr>
          <a:lstStyle/>
          <a:p>
            <a:pPr lvl="0" algn="ctr">
              <a:lnSpc>
                <a:spcPct val="140000"/>
              </a:lnSpc>
            </a:pPr>
            <a:endParaRPr lang="en-US" altLang="zh-CN" sz="1500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-52705" y="1623695"/>
            <a:ext cx="960198" cy="345745"/>
          </a:xfrm>
          <a:prstGeom prst="rect">
            <a:avLst/>
          </a:prstGeom>
          <a:noFill/>
        </p:spPr>
        <p:txBody>
          <a:bodyPr wrap="square" lIns="67500" tIns="35100" rIns="67500" bIns="35100" rtlCol="0" anchor="ctr" anchorCtr="0">
            <a:normAutofit fontScale="90000"/>
          </a:bodyPr>
          <a:lstStyle/>
          <a:p>
            <a:pPr algn="ctr"/>
            <a:r>
              <a:rPr lang="zh-CN" altLang="en-US" sz="1125" b="1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开启网关认证</a:t>
            </a:r>
            <a:endParaRPr lang="zh-CN" altLang="en-US" sz="1125" b="1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9980" y="1623695"/>
            <a:ext cx="7736205" cy="3368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LIDE.DIAGRAM" val="774591"/>
</p:tagLst>
</file>

<file path=ppt/tags/tag10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198898_1*l_h_i*1_2_4"/>
  <p:tag name="KSO_WM_UNIT_INDEX" val="1_2_4"/>
  <p:tag name="KSO_WM_UNIT_LAYERLEVEL" val="1_1_1"/>
  <p:tag name="KSO_WM_UNIT_TYPE" val="l_h_i"/>
</p:tagLst>
</file>

<file path=ppt/tags/tag100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101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102.xml><?xml version="1.0" encoding="utf-8"?>
<p:tagLst xmlns:p="http://schemas.openxmlformats.org/presentationml/2006/main">
  <p:tag name="AS_NET" val="4.0.30319.42000"/>
  <p:tag name="AS_OS" val="Microsoft Windows NT 10.0.19042.0"/>
  <p:tag name="AS_RELEASE_DATE" val="2018.08.10"/>
  <p:tag name="AS_TITLE" val="Aspose.Slides for .NET 4.0"/>
  <p:tag name="AS_VERSION" val="18.8"/>
</p:tagLst>
</file>

<file path=ppt/tags/tag11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198898_1*l_h_i*1_3_4"/>
  <p:tag name="KSO_WM_UNIT_INDEX" val="1_3_4"/>
  <p:tag name="KSO_WM_UNIT_LAYERLEVEL" val="1_1_1"/>
  <p:tag name="KSO_WM_UNIT_TYPE" val="l_h_i"/>
</p:tagLst>
</file>

<file path=ppt/tags/tag12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198898_1*l_h_i*1_4_4"/>
  <p:tag name="KSO_WM_UNIT_INDEX" val="1_4_4"/>
  <p:tag name="KSO_WM_UNIT_LAYERLEVEL" val="1_1_1"/>
  <p:tag name="KSO_WM_UNIT_TYPE" val="l_h_i"/>
</p:tagLst>
</file>

<file path=ppt/tags/tag13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98898_1*l_h_i*1_1_4"/>
  <p:tag name="KSO_WM_UNIT_INDEX" val="1_1_4"/>
  <p:tag name="KSO_WM_UNIT_LAYERLEVEL" val="1_1_1"/>
  <p:tag name="KSO_WM_UNIT_TYPE" val="l_h_i"/>
</p:tagLst>
</file>

<file path=ppt/tags/tag14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198898_1*l_h_x*1_1_1"/>
  <p:tag name="KSO_WM_UNIT_INDEX" val="1_1_1"/>
  <p:tag name="KSO_WM_UNIT_LAYERLEVEL" val="1_1_1"/>
  <p:tag name="KSO_WM_UNIT_TEXT_FILL_FORE_SCHEMECOLOR_INDEX" val="13"/>
  <p:tag name="KSO_WM_UNIT_TEXT_FILL_TYPE" val="1"/>
  <p:tag name="KSO_WM_UNIT_TYPE" val="l_h_x"/>
  <p:tag name="KSO_WM_UNIT_VALUE" val="79*82"/>
</p:tagLst>
</file>

<file path=ppt/tags/tag15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198898_1*l_h_x*1_3_1"/>
  <p:tag name="KSO_WM_UNIT_INDEX" val="1_3_1"/>
  <p:tag name="KSO_WM_UNIT_LAYERLEVEL" val="1_1_1"/>
  <p:tag name="KSO_WM_UNIT_TEXT_FILL_FORE_SCHEMECOLOR_INDEX" val="13"/>
  <p:tag name="KSO_WM_UNIT_TEXT_FILL_TYPE" val="1"/>
  <p:tag name="KSO_WM_UNIT_TYPE" val="l_h_x"/>
  <p:tag name="KSO_WM_UNIT_VALUE" val="90*82"/>
</p:tagLst>
</file>

<file path=ppt/tags/tag16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f*1_1_1"/>
  <p:tag name="KSO_WM_UNIT_INDEX" val="1_1_1"/>
  <p:tag name="KSO_WM_UNIT_LAYERLEVEL" val="1_1_1"/>
  <p:tag name="KSO_WM_UNIT_NOCLEAR" val="0"/>
  <p:tag name="KSO_WM_UNIT_PRESET_TEXT" val="单击此处输入你的正文，文字是您思想的提炼。&#13;为了最终演示发布的良好效果，请尽量言简意赅的阐述观点。&#13;根据需要可酌情增减文字。"/>
  <p:tag name="KSO_WM_UNIT_SUBTYPE" val="a"/>
  <p:tag name="KSO_WM_UNIT_TEXT_FILL_FORE_SCHEMECOLOR_INDEX" val="13"/>
  <p:tag name="KSO_WM_UNIT_TEXT_FILL_TYPE" val="1"/>
  <p:tag name="KSO_WM_UNIT_TYPE" val="l_h_f"/>
  <p:tag name="KSO_WM_UNIT_VALUE" val="120"/>
</p:tagLst>
</file>

<file path=ppt/tags/tag17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f*1_3_1"/>
  <p:tag name="KSO_WM_UNIT_INDEX" val="1_3_1"/>
  <p:tag name="KSO_WM_UNIT_LAYERLEVEL" val="1_1_1"/>
  <p:tag name="KSO_WM_UNIT_NOCLEAR" val="0"/>
  <p:tag name="KSO_WM_UNIT_PRESET_TEXT" val="单击此处输入你的正文，文字是您思想的提炼。&#13;为了最终演示发布的良好效果，请尽量言简意赅的阐述观点。&#13;根据需要可酌情增减文字。"/>
  <p:tag name="KSO_WM_UNIT_SUBTYPE" val="a"/>
  <p:tag name="KSO_WM_UNIT_TEXT_FILL_FORE_SCHEMECOLOR_INDEX" val="13"/>
  <p:tag name="KSO_WM_UNIT_TEXT_FILL_TYPE" val="1"/>
  <p:tag name="KSO_WM_UNIT_TYPE" val="l_h_f"/>
</p:tagLst>
</file>

<file path=ppt/tags/tag18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f*1_2_1"/>
  <p:tag name="KSO_WM_UNIT_INDEX" val="1_2_1"/>
  <p:tag name="KSO_WM_UNIT_LAYERLEVEL" val="1_1_1"/>
  <p:tag name="KSO_WM_UNIT_NOCLEAR" val="0"/>
  <p:tag name="KSO_WM_UNIT_PRESET_TEXT" val="单击此处输入你的正文，文字是您思想的提炼。&#13;为了最终演示发布的良好效果，请尽量言简意赅的阐述观点。&#13;根据需要可酌情增减文字。"/>
  <p:tag name="KSO_WM_UNIT_SUBTYPE" val="a"/>
  <p:tag name="KSO_WM_UNIT_TEXT_FILL_FORE_SCHEMECOLOR_INDEX" val="13"/>
  <p:tag name="KSO_WM_UNIT_TEXT_FILL_TYPE" val="1"/>
  <p:tag name="KSO_WM_UNIT_TYPE" val="l_h_f"/>
</p:tagLst>
</file>

<file path=ppt/tags/tag19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i*1_3_2"/>
  <p:tag name="KSO_WM_UNIT_INDEX" val="1_3_2"/>
  <p:tag name="KSO_WM_UNIT_LAYERLEVEL" val="1_1_1"/>
  <p:tag name="KSO_WM_UNIT_SUBTYPE" val="d"/>
  <p:tag name="KSO_WM_UNIT_TYPE" val="l_h_i"/>
</p:tagLst>
</file>

<file path=ppt/tags/tag2.xml><?xml version="1.0" encoding="utf-8"?>
<p:tagLst xmlns:p="http://schemas.openxmlformats.org/presentationml/2006/main">
  <p:tag name="PICTUREFILLRANGE" val="a2f53748-9d19-450e-ae1c-0e9313bf66de"/>
  <p:tag name="KSO_WM_UNIT_DIAGRAM_MODELTYPE" val="creativeCrop"/>
  <p:tag name="KSO_WM_UNIT_VALUE" val="1447*1871"/>
  <p:tag name="KSO_WM_UNIT_HIGHLIGHT" val="0"/>
  <p:tag name="KSO_WM_UNIT_COMPATIBLE" val="0"/>
  <p:tag name="KSO_WM_UNIT_DIAGRAM_ISNUMVISUAL" val="0"/>
  <p:tag name="KSO_WM_UNIT_DIAGRAM_ISREFERUNIT" val="0"/>
  <p:tag name="KSO_WM_DIAGRAM_GROUP_CODE" val="1599418428"/>
  <p:tag name="KSO_WM_UNIT_TYPE" val="ζ_h_d"/>
  <p:tag name="KSO_WM_UNIT_INDEX" val="1_1_1"/>
  <p:tag name="KSO_WM_UNIT_ID" val="crop20201116_1*ζ_h_d*1_1_1"/>
  <p:tag name="KSO_WM_TEMPLATE_CATEGORY" val="crop"/>
  <p:tag name="KSO_WM_TEMPLATE_INDEX" val="20201116"/>
  <p:tag name="KSO_WM_UNIT_LAYERLEVEL" val="1_1_1"/>
  <p:tag name="KSO_WM_TAG_VERSION" val="1.0"/>
  <p:tag name="KSO_WM_BEAUTIFY_FLAG" val="#wm#"/>
  <p:tag name="KSO_WM_BLIP_RECT_LEFT" val="0"/>
  <p:tag name="KSO_WM_BLIP_RECT_RIGHT" val="0"/>
  <p:tag name="KSO_WM_BLIP_RECT_TOP" val="-10"/>
  <p:tag name="KSO_WM_BLIP_RECT_BOTTOM" val="-10"/>
  <p:tag name="KSO_WM_CREATIVE_CROP_ORG_WIDTH" val="337.25"/>
  <p:tag name="KSO_WM_CREATIVE_CROP_ORG_HEIGHT" val="311.75"/>
  <p:tag name="KSO_WM_CREATIVE_CROP_HEIGHT" val="260.786"/>
  <p:tag name="KSO_WM_CREATIVE_CROP_WIDTH" val="337.25"/>
  <p:tag name="KSO_WM_CREATIVE_CROP_VERSION" val="1"/>
  <p:tag name="KSO_WM_CREATIVE_CROP_TEMPLATE_ID" val="3258742"/>
</p:tagLst>
</file>

<file path=ppt/tags/tag20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i*1_2_2"/>
  <p:tag name="KSO_WM_UNIT_INDEX" val="1_2_2"/>
  <p:tag name="KSO_WM_UNIT_LAYERLEVEL" val="1_1_1"/>
  <p:tag name="KSO_WM_UNIT_SUBTYPE" val="d"/>
  <p:tag name="KSO_WM_UNIT_TYPE" val="l_h_i"/>
</p:tagLst>
</file>

<file path=ppt/tags/tag21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i*1_4_2"/>
  <p:tag name="KSO_WM_UNIT_INDEX" val="1_4_2"/>
  <p:tag name="KSO_WM_UNIT_LAYERLEVEL" val="1_1_1"/>
  <p:tag name="KSO_WM_UNIT_SUBTYPE" val="d"/>
  <p:tag name="KSO_WM_UNIT_TYPE" val="l_h_i"/>
</p:tagLst>
</file>

<file path=ppt/tags/tag22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i*1_1_2"/>
  <p:tag name="KSO_WM_UNIT_INDEX" val="1_1_2"/>
  <p:tag name="KSO_WM_UNIT_LAYERLEVEL" val="1_1_1"/>
  <p:tag name="KSO_WM_UNIT_SUBTYPE" val="d"/>
  <p:tag name="KSO_WM_UNIT_TYPE" val="l_h_i"/>
</p:tagLst>
</file>

<file path=ppt/tags/tag23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198898_1*l_h_i*1_4_3"/>
  <p:tag name="KSO_WM_UNIT_INDEX" val="1_4_3"/>
  <p:tag name="KSO_WM_UNIT_LAYERLEVEL" val="1_1_1"/>
  <p:tag name="KSO_WM_UNIT_TYPE" val="l_h_i"/>
</p:tagLst>
</file>

<file path=ppt/tags/tag24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198898_1*l_h_i*1_2_3"/>
  <p:tag name="KSO_WM_UNIT_INDEX" val="1_2_3"/>
  <p:tag name="KSO_WM_UNIT_LAYERLEVEL" val="1_1_1"/>
  <p:tag name="KSO_WM_UNIT_TYPE" val="l_h_i"/>
</p:tagLst>
</file>

<file path=ppt/tags/tag25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198898_1*l_h_x*1_2_1"/>
  <p:tag name="KSO_WM_UNIT_INDEX" val="1_2_1"/>
  <p:tag name="KSO_WM_UNIT_LAYERLEVEL" val="1_1_1"/>
  <p:tag name="KSO_WM_UNIT_TEXT_FILL_FORE_SCHEMECOLOR_INDEX" val="13"/>
  <p:tag name="KSO_WM_UNIT_TEXT_FILL_TYPE" val="1"/>
  <p:tag name="KSO_WM_UNIT_TYPE" val="l_h_x"/>
  <p:tag name="KSO_WM_UNIT_VALUE" val="82*79"/>
</p:tagLst>
</file>

<file path=ppt/tags/tag26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14"/>
  <p:tag name="KSO_WM_UNIT_FILL_TYPE" val="1"/>
  <p:tag name="KSO_WM_UNIT_HIGHLIGHT" val="0"/>
  <p:tag name="KSO_WM_UNIT_ID" val="diagram20198898_1*l_h_x*1_4_1"/>
  <p:tag name="KSO_WM_UNIT_INDEX" val="1_4_1"/>
  <p:tag name="KSO_WM_UNIT_LAYERLEVEL" val="1_1_1"/>
  <p:tag name="KSO_WM_UNIT_TEXT_FILL_FORE_SCHEMECOLOR_INDEX" val="13"/>
  <p:tag name="KSO_WM_UNIT_TEXT_FILL_TYPE" val="1"/>
  <p:tag name="KSO_WM_UNIT_TYPE" val="l_h_x"/>
  <p:tag name="KSO_WM_UNIT_VALUE" val="79*82"/>
</p:tagLst>
</file>

<file path=ppt/tags/tag27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f*1_4_1"/>
  <p:tag name="KSO_WM_UNIT_INDEX" val="1_4_1"/>
  <p:tag name="KSO_WM_UNIT_LAYERLEVEL" val="1_1_1"/>
  <p:tag name="KSO_WM_UNIT_NOCLEAR" val="0"/>
  <p:tag name="KSO_WM_UNIT_PRESET_TEXT" val="单击此处输入你的正文，文字是您思想的提炼。&#13;为了最终演示发布的良好效果，请尽量言简意赅的阐述观点。&#13;根据需要可酌情增减文字。"/>
  <p:tag name="KSO_WM_UNIT_SUBTYPE" val="a"/>
  <p:tag name="KSO_WM_UNIT_TEXT_FILL_FORE_SCHEMECOLOR_INDEX" val="13"/>
  <p:tag name="KSO_WM_UNIT_TEXT_FILL_TYPE" val="1"/>
  <p:tag name="KSO_WM_UNIT_TYPE" val="l_h_f"/>
  <p:tag name="KSO_WM_UNIT_VALUE" val="120"/>
</p:tagLst>
</file>

<file path=ppt/tags/tag28.xml><?xml version="1.0" encoding="utf-8"?>
<p:tagLst xmlns:p="http://schemas.openxmlformats.org/presentationml/2006/main">
  <p:tag name="KSO_WM_SLIDE_ITEM_CNT" val="6"/>
</p:tagLst>
</file>

<file path=ppt/tags/tag29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187567_5*m_i*1_2"/>
  <p:tag name="KSO_WM_UNIT_INDEX" val="1_2"/>
  <p:tag name="KSO_WM_UNIT_LAYERLEVEL" val="1_1"/>
  <p:tag name="KSO_WM_UNIT_TEXT_FILL_FORE_SCHEMECOLOR_INDEX" val="2"/>
  <p:tag name="KSO_WM_UNIT_TEXT_FILL_TYPE" val="1"/>
  <p:tag name="KSO_WM_UNIT_TYPE" val="m_i"/>
</p:tagLst>
</file>

<file path=ppt/tags/tag3.xml><?xml version="1.0" encoding="utf-8"?>
<p:tagLst xmlns:p="http://schemas.openxmlformats.org/presentationml/2006/main">
  <p:tag name="KSO_WM_SLIDE_ITEM_CNT" val="3"/>
</p:tagLst>
</file>

<file path=ppt/tags/tag30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d*1_1"/>
  <p:tag name="KSO_WM_UNIT_INDEX" val="1_1"/>
  <p:tag name="KSO_WM_UNIT_LAYERLEVEL" val="1_1"/>
  <p:tag name="KSO_WM_UNIT_SUPPORT_UNIT_TYPE" val="[&quot;all&quot;]"/>
  <p:tag name="KSO_WM_UNIT_TYPE" val="m_d"/>
  <p:tag name="KSO_WM_UNIT_VALUE" val="1179*780"/>
</p:tagLst>
</file>

<file path=ppt/tags/tag31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i*1_1"/>
  <p:tag name="KSO_WM_UNIT_INDEX" val="1_1"/>
  <p:tag name="KSO_WM_UNIT_LAYERLEVEL" val="1_1"/>
  <p:tag name="KSO_WM_UNIT_LINE_FILL_TYPE" val="2"/>
  <p:tag name="KSO_WM_UNIT_LINE_FORE_SCHEMECOLOR_INDEX" val="14"/>
  <p:tag name="KSO_WM_UNIT_TYPE" val="m_i"/>
</p:tagLst>
</file>

<file path=ppt/tags/tag32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6"/>
  <p:tag name="KSO_WM_UNIT_FILL_TYPE" val="1"/>
  <p:tag name="KSO_WM_UNIT_HIGHLIGHT" val="0"/>
  <p:tag name="KSO_WM_UNIT_ID" val="diagram20187567_5*m_h_i*1_1_1"/>
  <p:tag name="KSO_WM_UNIT_INDEX" val="1_1_1"/>
  <p:tag name="KSO_WM_UNIT_LAYERLEVEL" val="1_1_1"/>
  <p:tag name="KSO_WM_UNIT_LINE_FILL_TYPE" val="2"/>
  <p:tag name="KSO_WM_UNIT_LINE_FORE_SCHEMECOLOR_INDEX" val="5"/>
  <p:tag name="KSO_WM_UNIT_TEXT_FILL_FORE_SCHEMECOLOR_INDEX" val="2"/>
  <p:tag name="KSO_WM_UNIT_TEXT_FILL_TYPE" val="1"/>
  <p:tag name="KSO_WM_UNIT_TYPE" val="m_h_i"/>
</p:tagLst>
</file>

<file path=ppt/tags/tag33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a*1_1_1"/>
  <p:tag name="KSO_WM_UNIT_INDEX" val="1_1_1"/>
  <p:tag name="KSO_WM_UNIT_ISCONTENTSTITLE" val="0"/>
  <p:tag name="KSO_WM_UNIT_LAYERLEVEL" val="1_1_1"/>
  <p:tag name="KSO_WM_UNIT_NOCLEAR" val="0"/>
  <p:tag name="KSO_WM_UNIT_PRESET_TEXT" val="单击此处添加标题"/>
  <p:tag name="KSO_WM_UNIT_TEXT_FILL_FORE_SCHEMECOLOR_INDEX" val="5"/>
  <p:tag name="KSO_WM_UNIT_TEXT_FILL_TYPE" val="1"/>
  <p:tag name="KSO_WM_UNIT_TYPE" val="m_h_a"/>
  <p:tag name="KSO_WM_UNIT_VALUE" val="21"/>
</p:tagLst>
</file>

<file path=ppt/tags/tag34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f*1_1_1"/>
  <p:tag name="KSO_WM_UNIT_INDEX" val="1_1_1"/>
  <p:tag name="KSO_WM_UNIT_LAYERLEVEL" val="1_1_1"/>
  <p:tag name="KSO_WM_UNIT_NOCLEAR" val="0"/>
  <p:tag name="KSO_WM_UNIT_PRESET_TEXT" val="单击此处添加文本具体内容，简明扼要的阐述您的观点。"/>
  <p:tag name="KSO_WM_UNIT_TEXT_FILL_FORE_SCHEMECOLOR_INDEX" val="13"/>
  <p:tag name="KSO_WM_UNIT_TEXT_FILL_TYPE" val="1"/>
  <p:tag name="KSO_WM_UNIT_TYPE" val="m_h_f"/>
  <p:tag name="KSO_WM_UNIT_VALUE" val="27"/>
</p:tagLst>
</file>

<file path=ppt/tags/tag35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187567_5*m_h_i*1_1_2"/>
  <p:tag name="KSO_WM_UNIT_INDEX" val="1_1_2"/>
  <p:tag name="KSO_WM_UNIT_LAYERLEVEL" val="1_1_1"/>
  <p:tag name="KSO_WM_UNIT_TEXT_FILL_FORE_SCHEMECOLOR_INDEX" val="14"/>
  <p:tag name="KSO_WM_UNIT_TEXT_FILL_TYPE" val="1"/>
  <p:tag name="KSO_WM_UNIT_TYPE" val="m_h_i"/>
</p:tagLst>
</file>

<file path=ppt/tags/tag36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1_3"/>
  <p:tag name="KSO_WM_UNIT_INDEX" val="1_1_3"/>
  <p:tag name="KSO_WM_UNIT_LAYERLEVEL" val="1_1_1"/>
  <p:tag name="KSO_WM_UNIT_TEXT_FILL_FORE_SCHEMECOLOR_INDEX" val="14"/>
  <p:tag name="KSO_WM_UNIT_TEXT_FILL_TYPE" val="1"/>
  <p:tag name="KSO_WM_UNIT_TYPE" val="m_h_i"/>
</p:tagLst>
</file>

<file path=ppt/tags/tag37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6"/>
  <p:tag name="KSO_WM_UNIT_FILL_TYPE" val="1"/>
  <p:tag name="KSO_WM_UNIT_HIGHLIGHT" val="0"/>
  <p:tag name="KSO_WM_UNIT_ID" val="diagram20187567_5*m_h_i*1_2_3"/>
  <p:tag name="KSO_WM_UNIT_INDEX" val="1_2_3"/>
  <p:tag name="KSO_WM_UNIT_LAYERLEVEL" val="1_1_1"/>
  <p:tag name="KSO_WM_UNIT_LINE_FILL_TYPE" val="2"/>
  <p:tag name="KSO_WM_UNIT_LINE_FORE_SCHEMECOLOR_INDEX" val="6"/>
  <p:tag name="KSO_WM_UNIT_TEXT_FILL_FORE_SCHEMECOLOR_INDEX" val="2"/>
  <p:tag name="KSO_WM_UNIT_TEXT_FILL_TYPE" val="1"/>
  <p:tag name="KSO_WM_UNIT_TYPE" val="m_h_i"/>
</p:tagLst>
</file>

<file path=ppt/tags/tag38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a*1_2_1"/>
  <p:tag name="KSO_WM_UNIT_INDEX" val="1_2_1"/>
  <p:tag name="KSO_WM_UNIT_ISCONTENTSTITLE" val="0"/>
  <p:tag name="KSO_WM_UNIT_LAYERLEVEL" val="1_1_1"/>
  <p:tag name="KSO_WM_UNIT_NOCLEAR" val="0"/>
  <p:tag name="KSO_WM_UNIT_PRESET_TEXT" val="单击此处添加标题"/>
  <p:tag name="KSO_WM_UNIT_TEXT_FILL_FORE_SCHEMECOLOR_INDEX" val="6"/>
  <p:tag name="KSO_WM_UNIT_TEXT_FILL_TYPE" val="1"/>
  <p:tag name="KSO_WM_UNIT_TYPE" val="m_h_a"/>
  <p:tag name="KSO_WM_UNIT_VALUE" val="21"/>
</p:tagLst>
</file>

<file path=ppt/tags/tag39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f*1_2_1"/>
  <p:tag name="KSO_WM_UNIT_INDEX" val="1_2_1"/>
  <p:tag name="KSO_WM_UNIT_LAYERLEVEL" val="1_1_1"/>
  <p:tag name="KSO_WM_UNIT_NOCLEAR" val="0"/>
  <p:tag name="KSO_WM_UNIT_PRESET_TEXT" val="单击此处添加文本具体内容，简明扼要的阐述您的观点。"/>
  <p:tag name="KSO_WM_UNIT_TEXT_FILL_FORE_SCHEMECOLOR_INDEX" val="13"/>
  <p:tag name="KSO_WM_UNIT_TEXT_FILL_TYPE" val="1"/>
  <p:tag name="KSO_WM_UNIT_TYPE" val="m_h_f"/>
  <p:tag name="KSO_WM_UNIT_VALUE" val="27"/>
</p:tagLst>
</file>

<file path=ppt/tags/tag4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i*1_4_1"/>
  <p:tag name="KSO_WM_UNIT_INDEX" val="1_4_1"/>
  <p:tag name="KSO_WM_UNIT_LAYERLEVEL" val="1_1_1"/>
  <p:tag name="KSO_WM_UNIT_LINE_FILL_TYPE" val="2"/>
  <p:tag name="KSO_WM_UNIT_LINE_FORE_SCHEMECOLOR_INDEX" val="14"/>
  <p:tag name="KSO_WM_UNIT_TYPE" val="l_h_i"/>
</p:tagLst>
</file>

<file path=ppt/tags/tag40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6"/>
  <p:tag name="KSO_WM_UNIT_FILL_TYPE" val="1"/>
  <p:tag name="KSO_WM_UNIT_HIGHLIGHT" val="0"/>
  <p:tag name="KSO_WM_UNIT_ID" val="diagram20187567_5*m_h_i*1_2_2"/>
  <p:tag name="KSO_WM_UNIT_INDEX" val="1_2_2"/>
  <p:tag name="KSO_WM_UNIT_LAYERLEVEL" val="1_1_1"/>
  <p:tag name="KSO_WM_UNIT_TEXT_FILL_FORE_SCHEMECOLOR_INDEX" val="14"/>
  <p:tag name="KSO_WM_UNIT_TEXT_FILL_TYPE" val="1"/>
  <p:tag name="KSO_WM_UNIT_TYPE" val="m_h_i"/>
</p:tagLst>
</file>

<file path=ppt/tags/tag41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2_1"/>
  <p:tag name="KSO_WM_UNIT_INDEX" val="1_2_1"/>
  <p:tag name="KSO_WM_UNIT_LAYERLEVEL" val="1_1_1"/>
  <p:tag name="KSO_WM_UNIT_TEXT_FILL_FORE_SCHEMECOLOR_INDEX" val="14"/>
  <p:tag name="KSO_WM_UNIT_TEXT_FILL_TYPE" val="1"/>
  <p:tag name="KSO_WM_UNIT_TYPE" val="m_h_i"/>
</p:tagLst>
</file>

<file path=ppt/tags/tag42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6"/>
  <p:tag name="KSO_WM_UNIT_FILL_TYPE" val="1"/>
  <p:tag name="KSO_WM_UNIT_HIGHLIGHT" val="0"/>
  <p:tag name="KSO_WM_UNIT_ID" val="diagram20187567_5*m_h_i*1_3_3"/>
  <p:tag name="KSO_WM_UNIT_INDEX" val="1_3_3"/>
  <p:tag name="KSO_WM_UNIT_LAYERLEVEL" val="1_1_1"/>
  <p:tag name="KSO_WM_UNIT_LINE_FILL_TYPE" val="2"/>
  <p:tag name="KSO_WM_UNIT_LINE_FORE_SCHEMECOLOR_INDEX" val="7"/>
  <p:tag name="KSO_WM_UNIT_TEXT_FILL_FORE_SCHEMECOLOR_INDEX" val="2"/>
  <p:tag name="KSO_WM_UNIT_TEXT_FILL_TYPE" val="1"/>
  <p:tag name="KSO_WM_UNIT_TYPE" val="m_h_i"/>
</p:tagLst>
</file>

<file path=ppt/tags/tag43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a*1_3_1"/>
  <p:tag name="KSO_WM_UNIT_INDEX" val="1_3_1"/>
  <p:tag name="KSO_WM_UNIT_ISCONTENTSTITLE" val="0"/>
  <p:tag name="KSO_WM_UNIT_LAYERLEVEL" val="1_1_1"/>
  <p:tag name="KSO_WM_UNIT_NOCLEAR" val="0"/>
  <p:tag name="KSO_WM_UNIT_PRESET_TEXT" val="单击此处添加标题"/>
  <p:tag name="KSO_WM_UNIT_TEXT_FILL_FORE_SCHEMECOLOR_INDEX" val="7"/>
  <p:tag name="KSO_WM_UNIT_TEXT_FILL_TYPE" val="1"/>
  <p:tag name="KSO_WM_UNIT_TYPE" val="m_h_a"/>
  <p:tag name="KSO_WM_UNIT_VALUE" val="21"/>
</p:tagLst>
</file>

<file path=ppt/tags/tag44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f*1_3_1"/>
  <p:tag name="KSO_WM_UNIT_INDEX" val="1_3_1"/>
  <p:tag name="KSO_WM_UNIT_LAYERLEVEL" val="1_1_1"/>
  <p:tag name="KSO_WM_UNIT_NOCLEAR" val="0"/>
  <p:tag name="KSO_WM_UNIT_PRESET_TEXT" val="单击此处添加文本具体内容，简明扼要的阐述您的观点。"/>
  <p:tag name="KSO_WM_UNIT_TEXT_FILL_FORE_SCHEMECOLOR_INDEX" val="13"/>
  <p:tag name="KSO_WM_UNIT_TEXT_FILL_TYPE" val="1"/>
  <p:tag name="KSO_WM_UNIT_TYPE" val="m_h_f"/>
  <p:tag name="KSO_WM_UNIT_VALUE" val="27"/>
</p:tagLst>
</file>

<file path=ppt/tags/tag45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7"/>
  <p:tag name="KSO_WM_UNIT_FILL_TYPE" val="1"/>
  <p:tag name="KSO_WM_UNIT_HIGHLIGHT" val="0"/>
  <p:tag name="KSO_WM_UNIT_ID" val="diagram20187567_5*m_h_i*1_3_2"/>
  <p:tag name="KSO_WM_UNIT_INDEX" val="1_3_2"/>
  <p:tag name="KSO_WM_UNIT_LAYERLEVEL" val="1_1_1"/>
  <p:tag name="KSO_WM_UNIT_TEXT_FILL_FORE_SCHEMECOLOR_INDEX" val="14"/>
  <p:tag name="KSO_WM_UNIT_TEXT_FILL_TYPE" val="1"/>
  <p:tag name="KSO_WM_UNIT_TYPE" val="m_h_i"/>
</p:tagLst>
</file>

<file path=ppt/tags/tag46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47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6"/>
  <p:tag name="KSO_WM_UNIT_FILL_TYPE" val="1"/>
  <p:tag name="KSO_WM_UNIT_HIGHLIGHT" val="0"/>
  <p:tag name="KSO_WM_UNIT_ID" val="diagram20187567_5*m_h_i*1_5_3"/>
  <p:tag name="KSO_WM_UNIT_INDEX" val="1_5_3"/>
  <p:tag name="KSO_WM_UNIT_LAYERLEVEL" val="1_1_1"/>
  <p:tag name="KSO_WM_UNIT_LINE_FILL_TYPE" val="2"/>
  <p:tag name="KSO_WM_UNIT_LINE_FORE_SCHEMECOLOR_INDEX" val="9"/>
  <p:tag name="KSO_WM_UNIT_TEXT_FILL_FORE_SCHEMECOLOR_INDEX" val="2"/>
  <p:tag name="KSO_WM_UNIT_TEXT_FILL_TYPE" val="1"/>
  <p:tag name="KSO_WM_UNIT_TYPE" val="m_h_i"/>
</p:tagLst>
</file>

<file path=ppt/tags/tag48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a*1_5_1"/>
  <p:tag name="KSO_WM_UNIT_INDEX" val="1_5_1"/>
  <p:tag name="KSO_WM_UNIT_ISCONTENTSTITLE" val="0"/>
  <p:tag name="KSO_WM_UNIT_LAYERLEVEL" val="1_1_1"/>
  <p:tag name="KSO_WM_UNIT_NOCLEAR" val="0"/>
  <p:tag name="KSO_WM_UNIT_PRESET_TEXT" val="单击此处添加标题"/>
  <p:tag name="KSO_WM_UNIT_TEXT_FILL_FORE_SCHEMECOLOR_INDEX" val="9"/>
  <p:tag name="KSO_WM_UNIT_TEXT_FILL_TYPE" val="1"/>
  <p:tag name="KSO_WM_UNIT_TYPE" val="m_h_a"/>
  <p:tag name="KSO_WM_UNIT_VALUE" val="21"/>
</p:tagLst>
</file>

<file path=ppt/tags/tag49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f*1_5_1"/>
  <p:tag name="KSO_WM_UNIT_INDEX" val="1_5_1"/>
  <p:tag name="KSO_WM_UNIT_LAYERLEVEL" val="1_1_1"/>
  <p:tag name="KSO_WM_UNIT_NOCLEAR" val="0"/>
  <p:tag name="KSO_WM_UNIT_PRESET_TEXT" val="单击此处添加文本具体内容，简明扼要的阐述您的观点。"/>
  <p:tag name="KSO_WM_UNIT_TEXT_FILL_FORE_SCHEMECOLOR_INDEX" val="13"/>
  <p:tag name="KSO_WM_UNIT_TEXT_FILL_TYPE" val="1"/>
  <p:tag name="KSO_WM_UNIT_TYPE" val="m_h_f"/>
  <p:tag name="KSO_WM_UNIT_VALUE" val="27"/>
</p:tagLst>
</file>

<file path=ppt/tags/tag5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i*1_3_1"/>
  <p:tag name="KSO_WM_UNIT_INDEX" val="1_3_1"/>
  <p:tag name="KSO_WM_UNIT_LAYERLEVEL" val="1_1_1"/>
  <p:tag name="KSO_WM_UNIT_LINE_FILL_TYPE" val="2"/>
  <p:tag name="KSO_WM_UNIT_LINE_FORE_SCHEMECOLOR_INDEX" val="14"/>
  <p:tag name="KSO_WM_UNIT_TYPE" val="l_h_i"/>
</p:tagLst>
</file>

<file path=ppt/tags/tag50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9"/>
  <p:tag name="KSO_WM_UNIT_FILL_TYPE" val="1"/>
  <p:tag name="KSO_WM_UNIT_HIGHLIGHT" val="0"/>
  <p:tag name="KSO_WM_UNIT_ID" val="diagram20187567_5*m_h_i*1_5_2"/>
  <p:tag name="KSO_WM_UNIT_INDEX" val="1_5_2"/>
  <p:tag name="KSO_WM_UNIT_LAYERLEVEL" val="1_1_1"/>
  <p:tag name="KSO_WM_UNIT_TEXT_FILL_FORE_SCHEMECOLOR_INDEX" val="14"/>
  <p:tag name="KSO_WM_UNIT_TEXT_FILL_TYPE" val="1"/>
  <p:tag name="KSO_WM_UNIT_TYPE" val="m_h_i"/>
</p:tagLst>
</file>

<file path=ppt/tags/tag51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5_1"/>
  <p:tag name="KSO_WM_UNIT_INDEX" val="1_5_1"/>
  <p:tag name="KSO_WM_UNIT_LAYERLEVEL" val="1_1_1"/>
  <p:tag name="KSO_WM_UNIT_TEXT_FILL_FORE_SCHEMECOLOR_INDEX" val="14"/>
  <p:tag name="KSO_WM_UNIT_TEXT_FILL_TYPE" val="1"/>
  <p:tag name="KSO_WM_UNIT_TYPE" val="m_h_i"/>
</p:tagLst>
</file>

<file path=ppt/tags/tag52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6"/>
  <p:tag name="KSO_WM_UNIT_FILL_TYPE" val="1"/>
  <p:tag name="KSO_WM_UNIT_HIGHLIGHT" val="0"/>
  <p:tag name="KSO_WM_UNIT_ID" val="diagram20187567_5*m_h_i*1_6_3"/>
  <p:tag name="KSO_WM_UNIT_INDEX" val="1_6_3"/>
  <p:tag name="KSO_WM_UNIT_LAYERLEVEL" val="1_1_1"/>
  <p:tag name="KSO_WM_UNIT_LINE_FILL_TYPE" val="2"/>
  <p:tag name="KSO_WM_UNIT_LINE_FORE_SCHEMECOLOR_INDEX" val="10"/>
  <p:tag name="KSO_WM_UNIT_TEXT_FILL_FORE_SCHEMECOLOR_INDEX" val="2"/>
  <p:tag name="KSO_WM_UNIT_TEXT_FILL_TYPE" val="1"/>
  <p:tag name="KSO_WM_UNIT_TYPE" val="m_h_i"/>
</p:tagLst>
</file>

<file path=ppt/tags/tag53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a*1_6_1"/>
  <p:tag name="KSO_WM_UNIT_INDEX" val="1_6_1"/>
  <p:tag name="KSO_WM_UNIT_ISCONTENTSTITLE" val="0"/>
  <p:tag name="KSO_WM_UNIT_LAYERLEVEL" val="1_1_1"/>
  <p:tag name="KSO_WM_UNIT_NOCLEAR" val="0"/>
  <p:tag name="KSO_WM_UNIT_PRESET_TEXT" val="单击此处添加标题"/>
  <p:tag name="KSO_WM_UNIT_TEXT_FILL_FORE_SCHEMECOLOR_INDEX" val="10"/>
  <p:tag name="KSO_WM_UNIT_TEXT_FILL_TYPE" val="1"/>
  <p:tag name="KSO_WM_UNIT_TYPE" val="m_h_a"/>
  <p:tag name="KSO_WM_UNIT_VALUE" val="21"/>
</p:tagLst>
</file>

<file path=ppt/tags/tag54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f*1_6_1"/>
  <p:tag name="KSO_WM_UNIT_INDEX" val="1_6_1"/>
  <p:tag name="KSO_WM_UNIT_LAYERLEVEL" val="1_1_1"/>
  <p:tag name="KSO_WM_UNIT_NOCLEAR" val="0"/>
  <p:tag name="KSO_WM_UNIT_PRESET_TEXT" val="单击此处添加文本具体内容，简明扼要的阐述您的观点。"/>
  <p:tag name="KSO_WM_UNIT_TEXT_FILL_FORE_SCHEMECOLOR_INDEX" val="13"/>
  <p:tag name="KSO_WM_UNIT_TEXT_FILL_TYPE" val="1"/>
  <p:tag name="KSO_WM_UNIT_TYPE" val="m_h_f"/>
  <p:tag name="KSO_WM_UNIT_VALUE" val="27"/>
</p:tagLst>
</file>

<file path=ppt/tags/tag55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56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6_1"/>
  <p:tag name="KSO_WM_UNIT_INDEX" val="1_6_1"/>
  <p:tag name="KSO_WM_UNIT_LAYERLEVEL" val="1_1_1"/>
  <p:tag name="KSO_WM_UNIT_TEXT_FILL_FORE_SCHEMECOLOR_INDEX" val="14"/>
  <p:tag name="KSO_WM_UNIT_TEXT_FILL_TYPE" val="1"/>
  <p:tag name="KSO_WM_UNIT_TYPE" val="m_h_i"/>
</p:tagLst>
</file>

<file path=ppt/tags/tag57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1*m_h_a*1_1_1"/>
  <p:tag name="KSO_WM_UNIT_INDEX" val="1_1_1"/>
  <p:tag name="KSO_WM_UNIT_ISCONTENTSTITLE" val="0"/>
  <p:tag name="KSO_WM_UNIT_LAYERLEVEL" val="1_1_1"/>
  <p:tag name="KSO_WM_UNIT_NOCLEAR" val="0"/>
  <p:tag name="KSO_WM_UNIT_PRESET_TEXT" val="单击此处添加标题"/>
  <p:tag name="KSO_WM_UNIT_TEXT_FILL_FORE_SCHEMECOLOR_INDEX" val="5"/>
  <p:tag name="KSO_WM_UNIT_TEXT_FILL_TYPE" val="1"/>
  <p:tag name="KSO_WM_UNIT_TYPE" val="m_h_a"/>
  <p:tag name="KSO_WM_UNIT_VALUE" val="21"/>
</p:tagLst>
</file>

<file path=ppt/tags/tag58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1*m_h_f*1_1_1"/>
  <p:tag name="KSO_WM_UNIT_INDEX" val="1_1_1"/>
  <p:tag name="KSO_WM_UNIT_LAYERLEVEL" val="1_1_1"/>
  <p:tag name="KSO_WM_UNIT_NOCLEAR" val="0"/>
  <p:tag name="KSO_WM_UNIT_PRESET_TEXT" val="单击此处添加文本具体内容，简明扼要的阐述您的观点。"/>
  <p:tag name="KSO_WM_UNIT_TEXT_FILL_FORE_SCHEMECOLOR_INDEX" val="13"/>
  <p:tag name="KSO_WM_UNIT_TEXT_FILL_TYPE" val="1"/>
  <p:tag name="KSO_WM_UNIT_TYPE" val="m_h_f"/>
  <p:tag name="KSO_WM_UNIT_VALUE" val="27"/>
</p:tagLst>
</file>

<file path=ppt/tags/tag59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1*m_h_a*1_2_1"/>
  <p:tag name="KSO_WM_UNIT_INDEX" val="1_2_1"/>
  <p:tag name="KSO_WM_UNIT_ISCONTENTSTITLE" val="0"/>
  <p:tag name="KSO_WM_UNIT_LAYERLEVEL" val="1_1_1"/>
  <p:tag name="KSO_WM_UNIT_NOCLEAR" val="0"/>
  <p:tag name="KSO_WM_UNIT_PRESET_TEXT" val="单击此处添加标题"/>
  <p:tag name="KSO_WM_UNIT_TEXT_FILL_FORE_SCHEMECOLOR_INDEX" val="6"/>
  <p:tag name="KSO_WM_UNIT_TEXT_FILL_TYPE" val="1"/>
  <p:tag name="KSO_WM_UNIT_TYPE" val="m_h_a"/>
  <p:tag name="KSO_WM_UNIT_VALUE" val="21"/>
</p:tagLst>
</file>

<file path=ppt/tags/tag6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i*1_2_1"/>
  <p:tag name="KSO_WM_UNIT_INDEX" val="1_2_1"/>
  <p:tag name="KSO_WM_UNIT_LAYERLEVEL" val="1_1_1"/>
  <p:tag name="KSO_WM_UNIT_LINE_FILL_TYPE" val="2"/>
  <p:tag name="KSO_WM_UNIT_LINE_FORE_SCHEMECOLOR_INDEX" val="14"/>
  <p:tag name="KSO_WM_UNIT_TYPE" val="l_h_i"/>
</p:tagLst>
</file>

<file path=ppt/tags/tag60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1*m_h_a*1_2_1"/>
  <p:tag name="KSO_WM_UNIT_INDEX" val="1_2_1"/>
  <p:tag name="KSO_WM_UNIT_ISCONTENTSTITLE" val="0"/>
  <p:tag name="KSO_WM_UNIT_LAYERLEVEL" val="1_1_1"/>
  <p:tag name="KSO_WM_UNIT_NOCLEAR" val="0"/>
  <p:tag name="KSO_WM_UNIT_PRESET_TEXT" val="单击此处添加标题"/>
  <p:tag name="KSO_WM_UNIT_TEXT_FILL_FORE_SCHEMECOLOR_INDEX" val="6"/>
  <p:tag name="KSO_WM_UNIT_TEXT_FILL_TYPE" val="1"/>
  <p:tag name="KSO_WM_UNIT_TYPE" val="m_h_a"/>
  <p:tag name="KSO_WM_UNIT_VALUE" val="21"/>
</p:tagLst>
</file>

<file path=ppt/tags/tag61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1*m_h_a*1_2_1"/>
  <p:tag name="KSO_WM_UNIT_INDEX" val="1_2_1"/>
  <p:tag name="KSO_WM_UNIT_ISCONTENTSTITLE" val="0"/>
  <p:tag name="KSO_WM_UNIT_LAYERLEVEL" val="1_1_1"/>
  <p:tag name="KSO_WM_UNIT_NOCLEAR" val="0"/>
  <p:tag name="KSO_WM_UNIT_PRESET_TEXT" val="单击此处添加标题"/>
  <p:tag name="KSO_WM_UNIT_TEXT_FILL_FORE_SCHEMECOLOR_INDEX" val="6"/>
  <p:tag name="KSO_WM_UNIT_TEXT_FILL_TYPE" val="1"/>
  <p:tag name="KSO_WM_UNIT_TYPE" val="m_h_a"/>
  <p:tag name="KSO_WM_UNIT_VALUE" val="21"/>
</p:tagLst>
</file>

<file path=ppt/tags/tag62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201527_2*q_i*1_1"/>
  <p:tag name="KSO_WM_UNIT_INDEX" val="1_1"/>
  <p:tag name="KSO_WM_UNIT_LAYERLEVEL" val="1_1"/>
  <p:tag name="KSO_WM_UNIT_TYPE" val="q_i"/>
</p:tagLst>
</file>

<file path=ppt/tags/tag63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201527_2*q_h_i*1_1_1"/>
  <p:tag name="KSO_WM_UNIT_INDEX" val="1_1_1"/>
  <p:tag name="KSO_WM_UNIT_LAYERLEVEL" val="1_1_1"/>
  <p:tag name="KSO_WM_UNIT_LINE_FILL_TYPE" val="2"/>
  <p:tag name="KSO_WM_UNIT_LINE_FORE_SCHEMECOLOR_INDEX" val="2"/>
  <p:tag name="KSO_WM_UNIT_TYPE" val="q_h_i"/>
</p:tagLst>
</file>

<file path=ppt/tags/tag64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201527_2*q_h_i*1_2_1"/>
  <p:tag name="KSO_WM_UNIT_INDEX" val="1_2_1"/>
  <p:tag name="KSO_WM_UNIT_LAYERLEVEL" val="1_1_1"/>
  <p:tag name="KSO_WM_UNIT_LINE_FILL_TYPE" val="2"/>
  <p:tag name="KSO_WM_UNIT_LINE_FORE_SCHEMECOLOR_INDEX" val="2"/>
  <p:tag name="KSO_WM_UNIT_TYPE" val="q_h_i"/>
</p:tagLst>
</file>

<file path=ppt/tags/tag65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201527_2*q_h_i*1_3_1"/>
  <p:tag name="KSO_WM_UNIT_INDEX" val="1_3_1"/>
  <p:tag name="KSO_WM_UNIT_LAYERLEVEL" val="1_1_1"/>
  <p:tag name="KSO_WM_UNIT_LINE_FILL_TYPE" val="2"/>
  <p:tag name="KSO_WM_UNIT_LINE_FORE_SCHEMECOLOR_INDEX" val="2"/>
  <p:tag name="KSO_WM_UNIT_TYPE" val="q_h_i"/>
</p:tagLst>
</file>

<file path=ppt/tags/tag66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201527_2*q_h_i*1_4_1"/>
  <p:tag name="KSO_WM_UNIT_INDEX" val="1_4_1"/>
  <p:tag name="KSO_WM_UNIT_LAYERLEVEL" val="1_1_1"/>
  <p:tag name="KSO_WM_UNIT_LINE_FILL_TYPE" val="2"/>
  <p:tag name="KSO_WM_UNIT_LINE_FORE_SCHEMECOLOR_INDEX" val="2"/>
  <p:tag name="KSO_WM_UNIT_TYPE" val="q_h_i"/>
</p:tagLst>
</file>

<file path=ppt/tags/tag67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HIGHLIGHT" val="0"/>
  <p:tag name="KSO_WM_UNIT_ID" val="diagram20201527_2*q_h_i*1_2_2"/>
  <p:tag name="KSO_WM_UNIT_INDEX" val="1_2_2"/>
  <p:tag name="KSO_WM_UNIT_LAYERLEVEL" val="1_1_1"/>
  <p:tag name="KSO_WM_UNIT_LINE_FILL_TYPE" val="2"/>
  <p:tag name="KSO_WM_UNIT_LINE_FORE_SCHEMECOLOR_INDEX" val="14"/>
  <p:tag name="KSO_WM_UNIT_TYPE" val="q_h_i"/>
</p:tagLst>
</file>

<file path=ppt/tags/tag68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HIGHLIGHT" val="0"/>
  <p:tag name="KSO_WM_UNIT_ID" val="diagram20201527_2*q_h_i*1_3_2"/>
  <p:tag name="KSO_WM_UNIT_INDEX" val="1_3_2"/>
  <p:tag name="KSO_WM_UNIT_LAYERLEVEL" val="1_1_1"/>
  <p:tag name="KSO_WM_UNIT_LINE_FILL_TYPE" val="2"/>
  <p:tag name="KSO_WM_UNIT_LINE_FORE_SCHEMECOLOR_INDEX" val="14"/>
  <p:tag name="KSO_WM_UNIT_TYPE" val="q_h_i"/>
</p:tagLst>
</file>

<file path=ppt/tags/tag69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HIGHLIGHT" val="0"/>
  <p:tag name="KSO_WM_UNIT_ID" val="diagram20201527_2*q_h_i*1_1_2"/>
  <p:tag name="KSO_WM_UNIT_INDEX" val="1_1_2"/>
  <p:tag name="KSO_WM_UNIT_LAYERLEVEL" val="1_1_1"/>
  <p:tag name="KSO_WM_UNIT_LINE_FILL_TYPE" val="2"/>
  <p:tag name="KSO_WM_UNIT_LINE_FORE_SCHEMECOLOR_INDEX" val="14"/>
  <p:tag name="KSO_WM_UNIT_TYPE" val="q_h_i"/>
</p:tagLst>
</file>

<file path=ppt/tags/tag7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HIGHLIGHT" val="0"/>
  <p:tag name="KSO_WM_UNIT_ID" val="diagram20198898_1*l_h_i*1_1_1"/>
  <p:tag name="KSO_WM_UNIT_INDEX" val="1_1_1"/>
  <p:tag name="KSO_WM_UNIT_LAYERLEVEL" val="1_1_1"/>
  <p:tag name="KSO_WM_UNIT_LINE_FILL_TYPE" val="2"/>
  <p:tag name="KSO_WM_UNIT_LINE_FORE_SCHEMECOLOR_INDEX" val="14"/>
  <p:tag name="KSO_WM_UNIT_TYPE" val="l_h_i"/>
</p:tagLst>
</file>

<file path=ppt/tags/tag70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HIGHLIGHT" val="0"/>
  <p:tag name="KSO_WM_UNIT_ID" val="diagram20201527_2*q_h_i*1_4_2"/>
  <p:tag name="KSO_WM_UNIT_INDEX" val="1_4_2"/>
  <p:tag name="KSO_WM_UNIT_LAYERLEVEL" val="1_1_1"/>
  <p:tag name="KSO_WM_UNIT_LINE_FILL_TYPE" val="2"/>
  <p:tag name="KSO_WM_UNIT_LINE_FORE_SCHEMECOLOR_INDEX" val="14"/>
  <p:tag name="KSO_WM_UNIT_TYPE" val="q_h_i"/>
</p:tagLst>
</file>

<file path=ppt/tags/tag71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HIGHLIGHT" val="0"/>
  <p:tag name="KSO_WM_UNIT_ID" val="diagram20201527_2*q_h_f*1_1_1"/>
  <p:tag name="KSO_WM_UNIT_INDEX" val="1_1_1"/>
  <p:tag name="KSO_WM_UNIT_LAYERLEVEL" val="1_1_1"/>
  <p:tag name="KSO_WM_UNIT_NOCLEAR" val="0"/>
  <p:tag name="KSO_WM_UNIT_PRESET_TEXT" val="单击此处添加文本具体内容，简明扼要的阐述您的观点。"/>
  <p:tag name="KSO_WM_UNIT_TYPE" val="q_h_f"/>
  <p:tag name="KSO_WM_UNIT_VALUE" val="63"/>
</p:tagLst>
</file>

<file path=ppt/tags/tag72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HIGHLIGHT" val="0"/>
  <p:tag name="KSO_WM_UNIT_ID" val="diagram20201527_2*q_h_f*1_2_1"/>
  <p:tag name="KSO_WM_UNIT_INDEX" val="1_2_1"/>
  <p:tag name="KSO_WM_UNIT_LAYERLEVEL" val="1_1_1"/>
  <p:tag name="KSO_WM_UNIT_NOCLEAR" val="0"/>
  <p:tag name="KSO_WM_UNIT_PRESET_TEXT" val="单击此处添加文本具体内容，简明扼要的阐述您的观点。"/>
  <p:tag name="KSO_WM_UNIT_TYPE" val="q_h_f"/>
  <p:tag name="KSO_WM_UNIT_VALUE" val="63"/>
</p:tagLst>
</file>

<file path=ppt/tags/tag73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HIGHLIGHT" val="0"/>
  <p:tag name="KSO_WM_UNIT_ID" val="diagram20201527_2*q_h_f*1_3_1"/>
  <p:tag name="KSO_WM_UNIT_INDEX" val="1_3_1"/>
  <p:tag name="KSO_WM_UNIT_LAYERLEVEL" val="1_1_1"/>
  <p:tag name="KSO_WM_UNIT_NOCLEAR" val="0"/>
  <p:tag name="KSO_WM_UNIT_PRESET_TEXT" val="单击此处添加文本具体内容，简明扼要的阐述您的观点。"/>
  <p:tag name="KSO_WM_UNIT_TYPE" val="q_h_f"/>
  <p:tag name="KSO_WM_UNIT_VALUE" val="63"/>
</p:tagLst>
</file>

<file path=ppt/tags/tag74.xml><?xml version="1.0" encoding="utf-8"?>
<p:tagLst xmlns:p="http://schemas.openxmlformats.org/presentationml/2006/main">
  <p:tag name="KSO_WM_BEAUTIFY_FLAG" val="#wm#"/>
  <p:tag name="KSO_WM_DIAGRAM_GROUP_CODE" val="q1-1"/>
  <p:tag name="KSO_WM_TAG_VERSION" val="1.0"/>
  <p:tag name="KSO_WM_TEMPLATE_CATEGORY" val="diagram"/>
  <p:tag name="KSO_WM_TEMPLATE_INDEX" val="20201527"/>
  <p:tag name="KSO_WM_UNIT_COMPATIBLE" val="0"/>
  <p:tag name="KSO_WM_UNIT_DIAGRAM_ISNUMVISUAL" val="0"/>
  <p:tag name="KSO_WM_UNIT_DIAGRAM_ISREFERUNIT" val="0"/>
  <p:tag name="KSO_WM_UNIT_HIGHLIGHT" val="0"/>
  <p:tag name="KSO_WM_UNIT_ID" val="diagram20201527_2*q_h_f*1_3_1"/>
  <p:tag name="KSO_WM_UNIT_INDEX" val="1_3_1"/>
  <p:tag name="KSO_WM_UNIT_LAYERLEVEL" val="1_1_1"/>
  <p:tag name="KSO_WM_UNIT_NOCLEAR" val="0"/>
  <p:tag name="KSO_WM_UNIT_PRESET_TEXT" val="单击此处添加文本具体内容，简明扼要的阐述您的观点。"/>
  <p:tag name="KSO_WM_UNIT_TYPE" val="q_h_f"/>
  <p:tag name="KSO_WM_UNIT_VALUE" val="63"/>
</p:tagLst>
</file>

<file path=ppt/tags/tag75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6_1"/>
  <p:tag name="KSO_WM_UNIT_INDEX" val="1_6_1"/>
  <p:tag name="KSO_WM_UNIT_LAYERLEVEL" val="1_1_1"/>
  <p:tag name="KSO_WM_UNIT_TEXT_FILL_FORE_SCHEMECOLOR_INDEX" val="14"/>
  <p:tag name="KSO_WM_UNIT_TEXT_FILL_TYPE" val="1"/>
  <p:tag name="KSO_WM_UNIT_TYPE" val="m_h_i"/>
</p:tagLst>
</file>

<file path=ppt/tags/tag76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77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78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6_1"/>
  <p:tag name="KSO_WM_UNIT_INDEX" val="1_6_1"/>
  <p:tag name="KSO_WM_UNIT_LAYERLEVEL" val="1_1_1"/>
  <p:tag name="KSO_WM_UNIT_TEXT_FILL_FORE_SCHEMECOLOR_INDEX" val="14"/>
  <p:tag name="KSO_WM_UNIT_TEXT_FILL_TYPE" val="1"/>
  <p:tag name="KSO_WM_UNIT_TYPE" val="m_h_i"/>
</p:tagLst>
</file>

<file path=ppt/tags/tag79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8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98898_1*l_h_i*1_1_3"/>
  <p:tag name="KSO_WM_UNIT_INDEX" val="1_1_3"/>
  <p:tag name="KSO_WM_UNIT_LAYERLEVEL" val="1_1_1"/>
  <p:tag name="KSO_WM_UNIT_TYPE" val="l_h_i"/>
</p:tagLst>
</file>

<file path=ppt/tags/tag80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81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6_1"/>
  <p:tag name="KSO_WM_UNIT_INDEX" val="1_6_1"/>
  <p:tag name="KSO_WM_UNIT_LAYERLEVEL" val="1_1_1"/>
  <p:tag name="KSO_WM_UNIT_TEXT_FILL_FORE_SCHEMECOLOR_INDEX" val="14"/>
  <p:tag name="KSO_WM_UNIT_TEXT_FILL_TYPE" val="1"/>
  <p:tag name="KSO_WM_UNIT_TYPE" val="m_h_i"/>
</p:tagLst>
</file>

<file path=ppt/tags/tag82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83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84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85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86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87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88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89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9.xml><?xml version="1.0" encoding="utf-8"?>
<p:tagLst xmlns:p="http://schemas.openxmlformats.org/presentationml/2006/main">
  <p:tag name="KSO_WM_BEAUTIFY_FLAG" val="#wm#"/>
  <p:tag name="KSO_WM_DIAGRAM_GROUP_CODE" val="l1-1"/>
  <p:tag name="KSO_WM_TAG_VERSION" val="1.0"/>
  <p:tag name="KSO_WM_TEMPLATE_CATEGORY" val="diagram"/>
  <p:tag name="KSO_WM_TEMPLATE_INDEX" val="20198898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HIGHLIGHT" val="0"/>
  <p:tag name="KSO_WM_UNIT_ID" val="diagram20198898_1*l_h_i*1_3_3"/>
  <p:tag name="KSO_WM_UNIT_INDEX" val="1_3_3"/>
  <p:tag name="KSO_WM_UNIT_LAYERLEVEL" val="1_1_1"/>
  <p:tag name="KSO_WM_UNIT_TYPE" val="l_h_i"/>
</p:tagLst>
</file>

<file path=ppt/tags/tag90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91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92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93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94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95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96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97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ags/tag98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FILL_FORE_SCHEMECOLOR_INDEX" val="10"/>
  <p:tag name="KSO_WM_UNIT_FILL_TYPE" val="1"/>
  <p:tag name="KSO_WM_UNIT_HIGHLIGHT" val="0"/>
  <p:tag name="KSO_WM_UNIT_ID" val="diagram20187567_5*m_h_i*1_6_2"/>
  <p:tag name="KSO_WM_UNIT_INDEX" val="1_6_2"/>
  <p:tag name="KSO_WM_UNIT_LAYERLEVEL" val="1_1_1"/>
  <p:tag name="KSO_WM_UNIT_TEXT_FILL_FORE_SCHEMECOLOR_INDEX" val="14"/>
  <p:tag name="KSO_WM_UNIT_TEXT_FILL_TYPE" val="1"/>
  <p:tag name="KSO_WM_UNIT_TYPE" val="m_h_i"/>
</p:tagLst>
</file>

<file path=ppt/tags/tag99.xml><?xml version="1.0" encoding="utf-8"?>
<p:tagLst xmlns:p="http://schemas.openxmlformats.org/presentationml/2006/main">
  <p:tag name="KSO_WM_BEAUTIFY_FLAG" val="#wm#"/>
  <p:tag name="KSO_WM_DIAGRAM_GROUP_CODE" val="m1-1"/>
  <p:tag name="KSO_WM_TAG_VERSION" val="1.0"/>
  <p:tag name="KSO_WM_TEMPLATE_CATEGORY" val="diagram"/>
  <p:tag name="KSO_WM_TEMPLATE_INDEX" val="20187567"/>
  <p:tag name="KSO_WM_UNIT_COMPATIBLE" val="0"/>
  <p:tag name="KSO_WM_UNIT_DIAGRAM_ISNUMVISUAL" val="0"/>
  <p:tag name="KSO_WM_UNIT_DIAGRAM_ISREFERUNIT" val="0"/>
  <p:tag name="KSO_WM_UNIT_HIGHLIGHT" val="0"/>
  <p:tag name="KSO_WM_UNIT_ID" val="diagram20187567_5*m_h_i*1_3_1"/>
  <p:tag name="KSO_WM_UNIT_INDEX" val="1_3_1"/>
  <p:tag name="KSO_WM_UNIT_LAYERLEVEL" val="1_1_1"/>
  <p:tag name="KSO_WM_UNIT_TEXT_FILL_FORE_SCHEMECOLOR_INDEX" val="14"/>
  <p:tag name="KSO_WM_UNIT_TEXT_FILL_TYPE" val="1"/>
  <p:tag name="KSO_WM_UNIT_TYPE" val="m_h_i"/>
</p:tagLst>
</file>

<file path=ppt/theme/theme1.xml><?xml version="1.0" encoding="utf-8"?>
<a:theme xmlns:a="http://schemas.openxmlformats.org/drawingml/2006/main" name="Office 主题">
  <a:themeElements>
    <a:clrScheme name="清新配色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51729"/>
      </a:accent1>
      <a:accent2>
        <a:srgbClr val="2E5660"/>
      </a:accent2>
      <a:accent3>
        <a:srgbClr val="613920"/>
      </a:accent3>
      <a:accent4>
        <a:srgbClr val="CAA884"/>
      </a:accent4>
      <a:accent5>
        <a:srgbClr val="EBEBEB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 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2014</Words>
  <Application>WPS 演示</Application>
  <PresentationFormat>On-screen Show (16:9)</PresentationFormat>
  <Paragraphs>284</Paragraphs>
  <Slides>18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宋体</vt:lpstr>
      <vt:lpstr>Wingdings</vt:lpstr>
      <vt:lpstr>Arial</vt:lpstr>
      <vt:lpstr>微软雅黑</vt:lpstr>
      <vt:lpstr>Calibri</vt:lpstr>
      <vt:lpstr>Helvetica Light</vt:lpstr>
      <vt:lpstr>Impact</vt:lpstr>
      <vt:lpstr>Helvetica Neue Light</vt:lpstr>
      <vt:lpstr>Lato Light</vt:lpstr>
      <vt:lpstr>Arial Unicode MS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使用说明</vt:lpstr>
      <vt:lpstr>使用说明</vt:lpstr>
      <vt:lpstr>使用说明</vt:lpstr>
      <vt:lpstr>使用说明</vt:lpstr>
      <vt:lpstr>使用说明</vt:lpstr>
      <vt:lpstr>使用说明</vt:lpstr>
      <vt:lpstr>使用说明</vt:lpstr>
      <vt:lpstr>使用说明</vt:lpstr>
      <vt:lpstr>使用说明</vt:lpstr>
      <vt:lpstr>使用说明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熊猫设计作品</dc:creator>
  <cp:lastModifiedBy>Null</cp:lastModifiedBy>
  <cp:revision>1542</cp:revision>
  <dcterms:created xsi:type="dcterms:W3CDTF">2015-12-25T01:04:00Z</dcterms:created>
  <dcterms:modified xsi:type="dcterms:W3CDTF">2021-11-30T03:16:58Z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2052-11.1.0.11045</vt:lpwstr>
  </property>
  <property fmtid="{D5CDD505-2E9C-101B-9397-08002B2CF9AE}" pid="3" name="ICV">
    <vt:lpwstr>041DBBE8D5FC4F0681F4BB33C311E902</vt:lpwstr>
  </property>
</Properties>
</file>

<file path=docProps/thumbnail.jpeg>
</file>